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4" r:id="rId1"/>
  </p:sldMasterIdLst>
  <p:sldIdLst>
    <p:sldId id="259" r:id="rId2"/>
    <p:sldId id="261" r:id="rId3"/>
    <p:sldId id="262" r:id="rId4"/>
    <p:sldId id="263" r:id="rId5"/>
    <p:sldId id="256" r:id="rId6"/>
    <p:sldId id="257" r:id="rId7"/>
    <p:sldId id="266" r:id="rId8"/>
    <p:sldId id="265" r:id="rId9"/>
    <p:sldId id="268" r:id="rId10"/>
    <p:sldId id="269" r:id="rId11"/>
    <p:sldId id="267" r:id="rId12"/>
    <p:sldId id="270" r:id="rId13"/>
    <p:sldId id="25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ruce\Desktop\beer%20char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Bruce\Desktop\beer%20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Bar</a:t>
            </a:r>
            <a:r>
              <a:rPr lang="en-US" baseline="0" dirty="0"/>
              <a:t> Chart of </a:t>
            </a:r>
            <a:r>
              <a:rPr lang="en-US" dirty="0"/>
              <a:t>Net Percentage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483235829865138E-2"/>
          <c:y val="5.0305764411027576E-2"/>
          <c:w val="0.93947183635083253"/>
          <c:h val="0.857714048901782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Net Negative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Sheet4!$A$2:$A$52</c:f>
              <c:strCache>
                <c:ptCount val="51"/>
                <c:pt idx="0">
                  <c:v>Alabama</c:v>
                </c:pt>
                <c:pt idx="1">
                  <c:v>Alaska</c:v>
                </c:pt>
                <c:pt idx="2">
                  <c:v>Arizona</c:v>
                </c:pt>
                <c:pt idx="3">
                  <c:v>Arkansas</c:v>
                </c:pt>
                <c:pt idx="4">
                  <c:v>California</c:v>
                </c:pt>
                <c:pt idx="5">
                  <c:v>Colorado</c:v>
                </c:pt>
                <c:pt idx="6">
                  <c:v>Connecticut</c:v>
                </c:pt>
                <c:pt idx="7">
                  <c:v>Delaware</c:v>
                </c:pt>
                <c:pt idx="8">
                  <c:v>District of Columbia</c:v>
                </c:pt>
                <c:pt idx="9">
                  <c:v>Florida</c:v>
                </c:pt>
                <c:pt idx="10">
                  <c:v>Georgia</c:v>
                </c:pt>
                <c:pt idx="11">
                  <c:v>Hawaii</c:v>
                </c:pt>
                <c:pt idx="12">
                  <c:v>Idaho</c:v>
                </c:pt>
                <c:pt idx="13">
                  <c:v>Illinois</c:v>
                </c:pt>
                <c:pt idx="14">
                  <c:v>Indiana</c:v>
                </c:pt>
                <c:pt idx="15">
                  <c:v>Iowa</c:v>
                </c:pt>
                <c:pt idx="16">
                  <c:v>Kansas</c:v>
                </c:pt>
                <c:pt idx="17">
                  <c:v>Kentucky</c:v>
                </c:pt>
                <c:pt idx="18">
                  <c:v>Louisiana</c:v>
                </c:pt>
                <c:pt idx="19">
                  <c:v>Maine</c:v>
                </c:pt>
                <c:pt idx="20">
                  <c:v>Maryland</c:v>
                </c:pt>
                <c:pt idx="21">
                  <c:v>Massachusetts</c:v>
                </c:pt>
                <c:pt idx="22">
                  <c:v>Michigan</c:v>
                </c:pt>
                <c:pt idx="23">
                  <c:v>Minnesota</c:v>
                </c:pt>
                <c:pt idx="24">
                  <c:v>Mississippi</c:v>
                </c:pt>
                <c:pt idx="25">
                  <c:v>Missouri</c:v>
                </c:pt>
                <c:pt idx="26">
                  <c:v>Montana</c:v>
                </c:pt>
                <c:pt idx="27">
                  <c:v>Nebraska</c:v>
                </c:pt>
                <c:pt idx="28">
                  <c:v>Nevada</c:v>
                </c:pt>
                <c:pt idx="29">
                  <c:v>New Hampshire</c:v>
                </c:pt>
                <c:pt idx="30">
                  <c:v>New Jersey</c:v>
                </c:pt>
                <c:pt idx="31">
                  <c:v>New Mexico</c:v>
                </c:pt>
                <c:pt idx="32">
                  <c:v>New York</c:v>
                </c:pt>
                <c:pt idx="33">
                  <c:v>North Carolina</c:v>
                </c:pt>
                <c:pt idx="34">
                  <c:v>North Dakota</c:v>
                </c:pt>
                <c:pt idx="35">
                  <c:v>Ohio</c:v>
                </c:pt>
                <c:pt idx="36">
                  <c:v>Oklahoma</c:v>
                </c:pt>
                <c:pt idx="37">
                  <c:v>Oregon</c:v>
                </c:pt>
                <c:pt idx="38">
                  <c:v>Pennsylvania</c:v>
                </c:pt>
                <c:pt idx="39">
                  <c:v>Rhode Island</c:v>
                </c:pt>
                <c:pt idx="40">
                  <c:v>South Carolina</c:v>
                </c:pt>
                <c:pt idx="41">
                  <c:v>South Dakota</c:v>
                </c:pt>
                <c:pt idx="42">
                  <c:v>Tennessee</c:v>
                </c:pt>
                <c:pt idx="43">
                  <c:v>Texas</c:v>
                </c:pt>
                <c:pt idx="44">
                  <c:v>Utah</c:v>
                </c:pt>
                <c:pt idx="45">
                  <c:v>Vermont</c:v>
                </c:pt>
                <c:pt idx="46">
                  <c:v>Virginia</c:v>
                </c:pt>
                <c:pt idx="47">
                  <c:v>Washington</c:v>
                </c:pt>
                <c:pt idx="48">
                  <c:v>West Virginia</c:v>
                </c:pt>
                <c:pt idx="49">
                  <c:v>Wisconsin</c:v>
                </c:pt>
                <c:pt idx="50">
                  <c:v>Wyoming</c:v>
                </c:pt>
              </c:strCache>
            </c:strRef>
          </c:cat>
          <c:val>
            <c:numRef>
              <c:f>Sheet4!$B$2:$B$52</c:f>
              <c:numCache>
                <c:formatCode>_(* #,##0.00_);_(* \(#,##0.00\);_(* "-"??_);_(@_)</c:formatCode>
                <c:ptCount val="51"/>
                <c:pt idx="1">
                  <c:v>-1.98658783609809</c:v>
                </c:pt>
                <c:pt idx="2">
                  <c:v>-0.28812638325000695</c:v>
                </c:pt>
                <c:pt idx="4">
                  <c:v>-5.0575968816252281</c:v>
                </c:pt>
                <c:pt idx="5">
                  <c:v>-15.227848942829478</c:v>
                </c:pt>
                <c:pt idx="6">
                  <c:v>-0.47008240767454124</c:v>
                </c:pt>
                <c:pt idx="7">
                  <c:v>-1.1659493793720277</c:v>
                </c:pt>
                <c:pt idx="9">
                  <c:v>-0.59073774323605566</c:v>
                </c:pt>
                <c:pt idx="11">
                  <c:v>-0.36825623527970497</c:v>
                </c:pt>
                <c:pt idx="12">
                  <c:v>-0.87259997591303518</c:v>
                </c:pt>
                <c:pt idx="13">
                  <c:v>-0.23401499411726956</c:v>
                </c:pt>
                <c:pt idx="14">
                  <c:v>-2.9286424392908534</c:v>
                </c:pt>
                <c:pt idx="15">
                  <c:v>-0.46596869832453713</c:v>
                </c:pt>
                <c:pt idx="18">
                  <c:v>-0.18653731104790638</c:v>
                </c:pt>
                <c:pt idx="19">
                  <c:v>-2.8420586385486439</c:v>
                </c:pt>
                <c:pt idx="21">
                  <c:v>-4.3397947772188701</c:v>
                </c:pt>
                <c:pt idx="22">
                  <c:v>-6.4962294316384366</c:v>
                </c:pt>
                <c:pt idx="23">
                  <c:v>-4.0752627751697226</c:v>
                </c:pt>
                <c:pt idx="25">
                  <c:v>-1.1732705018576091</c:v>
                </c:pt>
                <c:pt idx="26">
                  <c:v>-2.3770962629077586</c:v>
                </c:pt>
                <c:pt idx="27">
                  <c:v>-0.58680755234552895</c:v>
                </c:pt>
                <c:pt idx="29">
                  <c:v>-0.59971755225180412</c:v>
                </c:pt>
                <c:pt idx="31">
                  <c:v>-0.50122478453351449</c:v>
                </c:pt>
                <c:pt idx="33">
                  <c:v>-5.6774927801311748</c:v>
                </c:pt>
                <c:pt idx="35">
                  <c:v>-5.2249763563340448</c:v>
                </c:pt>
                <c:pt idx="37">
                  <c:v>-10.213026777521204</c:v>
                </c:pt>
                <c:pt idx="38">
                  <c:v>-20.815134380738055</c:v>
                </c:pt>
                <c:pt idx="39">
                  <c:v>-0.57104169442112984</c:v>
                </c:pt>
                <c:pt idx="41">
                  <c:v>-2.0474730577142192E-2</c:v>
                </c:pt>
                <c:pt idx="44">
                  <c:v>-0.53153625729540188</c:v>
                </c:pt>
                <c:pt idx="45">
                  <c:v>-3.0722434525739257</c:v>
                </c:pt>
                <c:pt idx="46">
                  <c:v>-0.64985738142065896</c:v>
                </c:pt>
                <c:pt idx="47">
                  <c:v>-3.7860371570951465</c:v>
                </c:pt>
                <c:pt idx="49">
                  <c:v>-7.0254631619168215</c:v>
                </c:pt>
                <c:pt idx="50">
                  <c:v>-0.71466266574432025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A4-4EB4-BF8A-428CDCA68B64}"/>
            </c:ext>
          </c:extLst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Net Positive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Sheet4!$A$2:$A$52</c:f>
              <c:strCache>
                <c:ptCount val="51"/>
                <c:pt idx="0">
                  <c:v>Alabama</c:v>
                </c:pt>
                <c:pt idx="1">
                  <c:v>Alaska</c:v>
                </c:pt>
                <c:pt idx="2">
                  <c:v>Arizona</c:v>
                </c:pt>
                <c:pt idx="3">
                  <c:v>Arkansas</c:v>
                </c:pt>
                <c:pt idx="4">
                  <c:v>California</c:v>
                </c:pt>
                <c:pt idx="5">
                  <c:v>Colorado</c:v>
                </c:pt>
                <c:pt idx="6">
                  <c:v>Connecticut</c:v>
                </c:pt>
                <c:pt idx="7">
                  <c:v>Delaware</c:v>
                </c:pt>
                <c:pt idx="8">
                  <c:v>District of Columbia</c:v>
                </c:pt>
                <c:pt idx="9">
                  <c:v>Florida</c:v>
                </c:pt>
                <c:pt idx="10">
                  <c:v>Georgia</c:v>
                </c:pt>
                <c:pt idx="11">
                  <c:v>Hawaii</c:v>
                </c:pt>
                <c:pt idx="12">
                  <c:v>Idaho</c:v>
                </c:pt>
                <c:pt idx="13">
                  <c:v>Illinois</c:v>
                </c:pt>
                <c:pt idx="14">
                  <c:v>Indiana</c:v>
                </c:pt>
                <c:pt idx="15">
                  <c:v>Iowa</c:v>
                </c:pt>
                <c:pt idx="16">
                  <c:v>Kansas</c:v>
                </c:pt>
                <c:pt idx="17">
                  <c:v>Kentucky</c:v>
                </c:pt>
                <c:pt idx="18">
                  <c:v>Louisiana</c:v>
                </c:pt>
                <c:pt idx="19">
                  <c:v>Maine</c:v>
                </c:pt>
                <c:pt idx="20">
                  <c:v>Maryland</c:v>
                </c:pt>
                <c:pt idx="21">
                  <c:v>Massachusetts</c:v>
                </c:pt>
                <c:pt idx="22">
                  <c:v>Michigan</c:v>
                </c:pt>
                <c:pt idx="23">
                  <c:v>Minnesota</c:v>
                </c:pt>
                <c:pt idx="24">
                  <c:v>Mississippi</c:v>
                </c:pt>
                <c:pt idx="25">
                  <c:v>Missouri</c:v>
                </c:pt>
                <c:pt idx="26">
                  <c:v>Montana</c:v>
                </c:pt>
                <c:pt idx="27">
                  <c:v>Nebraska</c:v>
                </c:pt>
                <c:pt idx="28">
                  <c:v>Nevada</c:v>
                </c:pt>
                <c:pt idx="29">
                  <c:v>New Hampshire</c:v>
                </c:pt>
                <c:pt idx="30">
                  <c:v>New Jersey</c:v>
                </c:pt>
                <c:pt idx="31">
                  <c:v>New Mexico</c:v>
                </c:pt>
                <c:pt idx="32">
                  <c:v>New York</c:v>
                </c:pt>
                <c:pt idx="33">
                  <c:v>North Carolina</c:v>
                </c:pt>
                <c:pt idx="34">
                  <c:v>North Dakota</c:v>
                </c:pt>
                <c:pt idx="35">
                  <c:v>Ohio</c:v>
                </c:pt>
                <c:pt idx="36">
                  <c:v>Oklahoma</c:v>
                </c:pt>
                <c:pt idx="37">
                  <c:v>Oregon</c:v>
                </c:pt>
                <c:pt idx="38">
                  <c:v>Pennsylvania</c:v>
                </c:pt>
                <c:pt idx="39">
                  <c:v>Rhode Island</c:v>
                </c:pt>
                <c:pt idx="40">
                  <c:v>South Carolina</c:v>
                </c:pt>
                <c:pt idx="41">
                  <c:v>South Dakota</c:v>
                </c:pt>
                <c:pt idx="42">
                  <c:v>Tennessee</c:v>
                </c:pt>
                <c:pt idx="43">
                  <c:v>Texas</c:v>
                </c:pt>
                <c:pt idx="44">
                  <c:v>Utah</c:v>
                </c:pt>
                <c:pt idx="45">
                  <c:v>Vermont</c:v>
                </c:pt>
                <c:pt idx="46">
                  <c:v>Virginia</c:v>
                </c:pt>
                <c:pt idx="47">
                  <c:v>Washington</c:v>
                </c:pt>
                <c:pt idx="48">
                  <c:v>West Virginia</c:v>
                </c:pt>
                <c:pt idx="49">
                  <c:v>Wisconsin</c:v>
                </c:pt>
                <c:pt idx="50">
                  <c:v>Wyoming</c:v>
                </c:pt>
              </c:strCache>
            </c:strRef>
          </c:cat>
          <c:val>
            <c:numRef>
              <c:f>Sheet4!$C$2:$C$52</c:f>
              <c:numCache>
                <c:formatCode>General</c:formatCode>
                <c:ptCount val="51"/>
                <c:pt idx="0" formatCode="_(* #,##0.00_);_(* \(#,##0.00\);_(* &quot;-&quot;??_);_(@_)">
                  <c:v>0.92844989001586176</c:v>
                </c:pt>
                <c:pt idx="3" formatCode="_(* #,##0.00_);_(* \(#,##0.00\);_(* &quot;-&quot;??_);_(@_)">
                  <c:v>0.47171391132159152</c:v>
                </c:pt>
                <c:pt idx="8" formatCode="_(* #,##0.00_);_(* \(#,##0.00\);_(* &quot;-&quot;??_);_(@_)">
                  <c:v>0.28735239539535917</c:v>
                </c:pt>
                <c:pt idx="10" formatCode="_(* #,##0.00_);_(* \(#,##0.00\);_(* &quot;-&quot;??_);_(@_)">
                  <c:v>0.70451128276414687</c:v>
                </c:pt>
                <c:pt idx="16" formatCode="_(* #,##0.00_);_(* \(#,##0.00\);_(* &quot;-&quot;??_);_(@_)">
                  <c:v>0.22402321193715821</c:v>
                </c:pt>
                <c:pt idx="17" formatCode="_(* #,##0.00_);_(* \(#,##0.00\);_(* &quot;-&quot;??_);_(@_)">
                  <c:v>0.32333793346018547</c:v>
                </c:pt>
                <c:pt idx="20" formatCode="_(* #,##0.00_);_(* \(#,##0.00\);_(* &quot;-&quot;??_);_(@_)">
                  <c:v>0.31563112948534622</c:v>
                </c:pt>
                <c:pt idx="24" formatCode="_(* #,##0.00_);_(* \(#,##0.00\);_(* &quot;-&quot;??_);_(@_)">
                  <c:v>0.54982306430043371</c:v>
                </c:pt>
                <c:pt idx="28" formatCode="_(* #,##0.00_);_(* \(#,##0.00\);_(* &quot;-&quot;??_);_(@_)">
                  <c:v>0.4712763404138941</c:v>
                </c:pt>
                <c:pt idx="30" formatCode="_(* #,##0.00_);_(* \(#,##0.00\);_(* &quot;-&quot;??_);_(@_)">
                  <c:v>2.4838847436506186</c:v>
                </c:pt>
                <c:pt idx="32" formatCode="_(* #,##0.00_);_(* \(#,##0.00\);_(* &quot;-&quot;??_);_(@_)">
                  <c:v>2.1970020144241387</c:v>
                </c:pt>
                <c:pt idx="34" formatCode="_(* #,##0.00_);_(* \(#,##0.00\);_(* &quot;-&quot;??_);_(@_)">
                  <c:v>7.5204207901646142E-3</c:v>
                </c:pt>
                <c:pt idx="36" formatCode="_(* #,##0.00_);_(* \(#,##0.00\);_(* &quot;-&quot;??_);_(@_)">
                  <c:v>0.21507400982255784</c:v>
                </c:pt>
                <c:pt idx="40" formatCode="_(* #,##0.00_);_(* \(#,##0.00\);_(* &quot;-&quot;??_);_(@_)">
                  <c:v>0.59378214204841284</c:v>
                </c:pt>
                <c:pt idx="42" formatCode="_(* #,##0.00_);_(* \(#,##0.00\);_(* &quot;-&quot;??_);_(@_)">
                  <c:v>0.61099884660577808</c:v>
                </c:pt>
                <c:pt idx="43" formatCode="_(* #,##0.00_);_(* \(#,##0.00\);_(* &quot;-&quot;??_);_(@_)">
                  <c:v>0.4220227470377953</c:v>
                </c:pt>
                <c:pt idx="48" formatCode="_(* #,##0.00_);_(* \(#,##0.00\);_(* &quot;-&quot;??_);_(@_)">
                  <c:v>0.32995421682623238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A4-4EB4-BF8A-428CDCA68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4025176"/>
        <c:axId val="594023536"/>
      </c:barChart>
      <c:catAx>
        <c:axId val="594025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023536"/>
        <c:crosses val="autoZero"/>
        <c:auto val="1"/>
        <c:lblAlgn val="ctr"/>
        <c:lblOffset val="100"/>
        <c:noMultiLvlLbl val="0"/>
      </c:catAx>
      <c:valAx>
        <c:axId val="594023536"/>
        <c:scaling>
          <c:orientation val="minMax"/>
        </c:scaling>
        <c:delete val="0"/>
        <c:axPos val="l"/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025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title pos="t" align="ctr" overlay="0">
      <cx:tx>
        <cx:txData>
          <cx:v/>
        </cx:txData>
      </cx:tx>
      <cx:txPr>
        <a:bodyPr spcFirstLastPara="1" vertOverflow="ellipsis" horzOverflow="overflow" wrap="square" lIns="0" tIns="0" rIns="0" bIns="0" anchor="ctr" anchorCtr="1"/>
        <a:lstStyle/>
        <a:p>
          <a:pPr rtl="0" eaLnBrk="1" latinLnBrk="0" hangingPunct="1"/>
          <a:endParaRPr lang="en-US" sz="1400" dirty="0">
            <a:effectLst/>
            <a:latin typeface="+mn-lt"/>
          </a:endParaRPr>
        </a:p>
      </cx:txPr>
    </cx:title>
    <cx:plotArea>
      <cx:plotAreaRegion/>
    </cx:plotArea>
    <cx:legend pos="t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Sheet8!$A$2:$A$52</cx:f>
        <cx:nf>Sheet8!$A$1</cx:nf>
        <cx:lvl ptCount="51" name="State">
          <cx:pt idx="0">Alabama</cx:pt>
          <cx:pt idx="1">Alaska</cx:pt>
          <cx:pt idx="2">Arizona</cx:pt>
          <cx:pt idx="3">Arkansas</cx:pt>
          <cx:pt idx="4">California</cx:pt>
          <cx:pt idx="5">Colorado</cx:pt>
          <cx:pt idx="6">Connecticut</cx:pt>
          <cx:pt idx="7">Delaware</cx:pt>
          <cx:pt idx="8">District of Columbia</cx:pt>
          <cx:pt idx="9">Florida</cx:pt>
          <cx:pt idx="10">Georgia</cx:pt>
          <cx:pt idx="11">Hawaii</cx:pt>
          <cx:pt idx="12">Idaho</cx:pt>
          <cx:pt idx="13">Illinois</cx:pt>
          <cx:pt idx="14">Indiana</cx:pt>
          <cx:pt idx="15">Iowa</cx:pt>
          <cx:pt idx="16">Kansas</cx:pt>
          <cx:pt idx="17">Kentucky</cx:pt>
          <cx:pt idx="18">Louisiana</cx:pt>
          <cx:pt idx="19">Maine</cx:pt>
          <cx:pt idx="20">Maryland</cx:pt>
          <cx:pt idx="21">Massachusetts</cx:pt>
          <cx:pt idx="22">Michigan</cx:pt>
          <cx:pt idx="23">Minnesota</cx:pt>
          <cx:pt idx="24">Mississippi</cx:pt>
          <cx:pt idx="25">Missouri</cx:pt>
          <cx:pt idx="26">Montana</cx:pt>
          <cx:pt idx="27">Nebraska</cx:pt>
          <cx:pt idx="28">Nevada</cx:pt>
          <cx:pt idx="29">New Hampshire</cx:pt>
          <cx:pt idx="30">New Jersey</cx:pt>
          <cx:pt idx="31">New Mexico</cx:pt>
          <cx:pt idx="32">New York</cx:pt>
          <cx:pt idx="33">North Carolina</cx:pt>
          <cx:pt idx="34">North Dakota</cx:pt>
          <cx:pt idx="35">Ohio</cx:pt>
          <cx:pt idx="36">Oklahoma</cx:pt>
          <cx:pt idx="37">Oregon</cx:pt>
          <cx:pt idx="38">Pennsylvania</cx:pt>
          <cx:pt idx="39">Rhode Island</cx:pt>
          <cx:pt idx="40">South Carolina</cx:pt>
          <cx:pt idx="41">South Dakota</cx:pt>
          <cx:pt idx="42">Tennessee</cx:pt>
          <cx:pt idx="43">Texas</cx:pt>
          <cx:pt idx="44">Utah</cx:pt>
          <cx:pt idx="45">Vermont</cx:pt>
          <cx:pt idx="46">Virginia</cx:pt>
          <cx:pt idx="47">Washington</cx:pt>
          <cx:pt idx="48">West Virginia</cx:pt>
          <cx:pt idx="49">Wisconsin</cx:pt>
          <cx:pt idx="50">Wyoming</cx:pt>
        </cx:lvl>
      </cx:strDim>
      <cx:numDim type="colorVal">
        <cx:f>Sheet8!$B$2:$B$52</cx:f>
        <cx:lvl ptCount="51" formatCode="_(* #,##0_);_(* \(#,##0\);_(* &quot;-&quot;??_);_(@_)">
          <cx:pt idx="0">3</cx:pt>
          <cx:pt idx="1">7</cx:pt>
          <cx:pt idx="2">11</cx:pt>
          <cx:pt idx="3">2</cx:pt>
          <cx:pt idx="4">39</cx:pt>
          <cx:pt idx="5">47</cx:pt>
          <cx:pt idx="6">8</cx:pt>
          <cx:pt idx="7">2</cx:pt>
          <cx:pt idx="8">1</cx:pt>
          <cx:pt idx="9">15</cx:pt>
          <cx:pt idx="10">7</cx:pt>
          <cx:pt idx="11">4</cx:pt>
          <cx:pt idx="12">5</cx:pt>
          <cx:pt idx="13">18</cx:pt>
          <cx:pt idx="14">22</cx:pt>
          <cx:pt idx="15">5</cx:pt>
          <cx:pt idx="16">3</cx:pt>
          <cx:pt idx="17">4</cx:pt>
          <cx:pt idx="18">5</cx:pt>
          <cx:pt idx="19">9</cx:pt>
          <cx:pt idx="20">7</cx:pt>
          <cx:pt idx="21">23</cx:pt>
          <cx:pt idx="22">32</cx:pt>
          <cx:pt idx="23">12</cx:pt>
          <cx:pt idx="24">2</cx:pt>
          <cx:pt idx="25">9</cx:pt>
          <cx:pt idx="26">9</cx:pt>
          <cx:pt idx="27">5</cx:pt>
          <cx:pt idx="28">2</cx:pt>
          <cx:pt idx="29">3</cx:pt>
          <cx:pt idx="30">3</cx:pt>
          <cx:pt idx="31">4</cx:pt>
          <cx:pt idx="32">16</cx:pt>
          <cx:pt idx="33">19</cx:pt>
          <cx:pt idx="34">1</cx:pt>
          <cx:pt idx="35">15</cx:pt>
          <cx:pt idx="36">6</cx:pt>
          <cx:pt idx="37">29</cx:pt>
          <cx:pt idx="38">25</cx:pt>
          <cx:pt idx="39">5</cx:pt>
          <cx:pt idx="40">4</cx:pt>
          <cx:pt idx="41">1</cx:pt>
          <cx:pt idx="42">3</cx:pt>
          <cx:pt idx="43">28</cx:pt>
          <cx:pt idx="44">4</cx:pt>
          <cx:pt idx="45">10</cx:pt>
          <cx:pt idx="46">16</cx:pt>
          <cx:pt idx="47">23</cx:pt>
          <cx:pt idx="48">1</cx:pt>
          <cx:pt idx="49">20</cx:pt>
          <cx:pt idx="50">4</cx:pt>
        </cx:lvl>
      </cx:numDim>
    </cx:data>
  </cx:chartData>
  <cx:chart>
    <cx:title pos="t" align="ctr" overlay="0">
      <cx:tx>
        <cx:txData>
          <cx:v>Number of Craft Breweries Per State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rtl="0" eaLnBrk="1" latinLnBrk="0" hangingPunct="1"/>
          <a:r>
            <a:rPr lang="en-US" sz="1400">
              <a:effectLst/>
              <a:latin typeface="+mn-lt"/>
            </a:rPr>
            <a:t>Number of Craft Breweries Per State</a:t>
          </a:r>
        </a:p>
      </cx:txPr>
    </cx:title>
    <cx:plotArea>
      <cx:plotAreaRegion>
        <cx:series layoutId="regionMap" uniqueId="{FFCCC205-20BB-4676-8266-AF4DDEFBFA3B}">
          <cx:tx>
            <cx:txData>
              <cx:f>Sheet8!$B$1</cx:f>
              <cx:v> Number of Breweries from Data </cx:v>
            </cx:txData>
          </cx:tx>
          <cx:dataId val="0"/>
          <cx:layoutPr>
            <cx:regionLabelLayout val="none"/>
            <cx:geography cultureLanguage="en-US" cultureRegion="US" attribution="Powered by Bing">
              <cx:geoCache provider="{E9337A44-BEBE-4D9F-B70C-5C5E7DAFC167}">
                <cx:binary>1H1pU+Q4tvZfqajP17RWy5qYvhHtzCRJcoGCoqiqLw4KaFve9+3Xv8dKIMFkNUwMb9zImB6VdXTk
lP1YOqvEv2/bf92G9zf5pzYK4+Jft+2fn72yTP/1xx/FrXcf3RRHkbrNkyL5uzy6TaI/kr//Vrf3
f9zlN42K3T8IwuyPW+8mL+/bz//7b7ibe5+sktubUiXxl+o+7y7uiyosi39o29v06eYuUvFUFWWu
bkv85+dNkpfep8lNnoQqvvn86T4uVdl97dL7Pz+/4P386Y/xHV/9+qcQBlhWd9CX8iNOJWVMWIJL
YUr5+VOYxO5DsyHkEbY4Q5IzbkmLSv7425ubCPq/f1x6VDd3d/l9UcDj6X9f93/xLNA8+fzpNqni
cniTLrzUPz9fxaq8v/t0Wd6U98XnT6pIJluGSTI80NWlfgN/vMTif/89IsA7GVGewTV+gW81vULr
r1z1yYfCxI6IpMiiWCKJhZTiJUwY4yPTZKbkgkrB+ADj9hPZwvSOAe3H56njCJi/fh4EMP/87Tyf
RC84/9NJJI+Y5BIzePGEWBzhl+hI60haUlrERExa8H9A7zk6o0/698Paj9Go+4snOZD5Et78uok+
clkjR8I0OTKxhMJiiLxExDKPgEhhLjGKYOIg8yUif709oP1YPHUcz5fVQcyXF6MGsbNWt55yb+LH
t/PfCxzGjiyTmFgwSUzBLURHyPAjQTmmQlLJOCA0mivvGdF+aHY9XzwlPOTiILGBT60IPnDOmPQI
UCGICwshIskrGcPpkUCMmBLUAWw9fhIPAubNwewH5fEhRpD8tTxISKb34U1zk98/vpv/frpQeYSQ
hQnMBI73TBfBj5gpmAmyBQtsWWg0Xd4zov3I7HqOsJnODhKbSRLH97eluq3Kj4OH4SPQuEDgc8sE
WYIkTIsX6jPIIWpRxDC1sEW5ZI+/vZ027xzUfoRedB6BNPl6kCBtzYnpTZCUH7iyMXHEmEmkCRhZ
IFXGMgcjBLNIMiIRNjEGifRcO3vvmPaD9LL3CKXN9CBR+isPbuLiBqyv56rqi2f7TzVo0AqklAQz
LAg1RzqBJEeMWpagRGKYamCnPv7yo3Xz9nj2o7N7khej//PzXxcHiczkJlR/J3msPnD2UHFEOIc5
Qjgi7PUah7E8AuHDCRinFJa4wfp5Pn/eN6b9+DzvO0Jo8tdBIrRWRTH8l6bq8TV9gJYAYoZgCwEK
YlAWXgohC/DhJmGECmQi/sr8fOeQ9iP0ovMIovXlQUI0ScIkv7lLPhAfcABIcKMRYXETvASvBRC4
4cAFhymD5Y2Mlrf3jGc/OLueI2QmZweJzKND9FPy9yd4tir69aELHaAEHgPLkiazQOC8nEVCHMH8
IiaHZc6CyYRGntD/dGz7Edt/lxF608lBoncM00rdfaBkIhb43Qi3CCUYg3I3dl5boDcIQgh4ExjH
WIwhe8eA9qP01HEEzPFhennm90nufuhMIkcwhSi41iyLCZOPzSKLgkLOOAeLVUoGdtPI/faOAe0H
5qnjCJj5YSoLJ+BNUB+oJ4CmBlhwsEQFWKz41YQB4XMErZyDQ0GM1re3x7Ifksd+I0RODtPptri7
8T5QMQBvKLUkOKIZN0E92BPXYaC7wRQBRzbYP48aydbseXMs+wF56DbCY3GYpugihHhooorHN/Pf
69IMHYELQFJBhRicoK9CBxAR5ZYwhUAIogtkWNuemzvvGdFvgHl6ljE2hylWFvGduvnQKKg8kjAP
EIXZQC0G9s5LFQ2iOsQaoqMUDyEdOnaGvmNAv0Hm8UnGwGwOUhFbJM0HamGMHCHwQIMgR1p0jOMG
EoQ9SBrwrw1qMwSwx8vYG6P5DSS61xiPwxTzV+WN97iI/PcLGIQMKJj61AJv9BCSfmVsDrkCApRm
ITE0vvLXvDWa/Xhse43wuDpML/Tyo72bYKeAHkw4iAsMV2ORAvkBgBYYl4JIMGjI0P5cpLw9nv2Y
PPYbobK8PMhVa53E5YeKEwgLIEqZhcGhLBHMhJHFjxE4zmD+WIgPKQKvkmreMaD9uDx1HAGzPtDp
At9qdRt0jx/tByxh4gi8YIRSDKuU1sJGgp6DoBcm+GDAjBx8zuzxt7ea8fIdI9oPza7nCJvlj8Oc
NAqinsXHRtPMI8ok5SA/ELEoGcsXyY5ASYNWDj4ZCKiNvS7r9wxpPzrPuo7gWR+mJrZKKlV8sJKM
jiDQCfEaAfIEcTR2ikl8BB4AicBtRgTkfo59L+8a0n54nnUdwbM6TMXsuksgDdd9XFz++4UNdGVQ
hTm4xEzLREPiwMuFDVA7glgb5D+Z4Bsbu2DeMZz9wDx1HMFyfaCL2o2K7z8QFH5EMSegL+tswFfe
SlMewSIH5gtk1poIzJyRAbN+azj7QXnoNoJkPTtIOXOZVP9/8tMpxGSoRSCbc09igIUgbYAKE/zM
GBCk49Dz+0e1H6Jx/xFWl5ODxGp9k3fhTXz3cTOIQuSMEw6hFiEGjWCsEggTMgcxwbDuDSvbKwPn
PSPaj9Cu5wib9fQgsfl6335oXg2GxCYQ8xwWMMLEa2UAfAUQpgFPGYI59FqRfnM4+1F56DaC5Ov3
g4RkfVMUN7deVdyXZfFxcwZUAcwh2gzSHnYRmeAie6kKCEgtNMHRSSBbWu5LhH7vsPZDNHqqEVTr
w9TXhmSUpMrVx6EEKxssWBL0NR301yvX8wTPITUN1jzwplmwAL7Wpt8zot8A9PQsY2wOM3djc998
+pHkwcdhMyjTkNIE8YAh1Dz8O5pBHPLS0OB33o/Ne0a0H5tdzxE2m8NUqDf3v/KP3UwwJEaDB0dg
sEEhNfCVRiDlEahseFDtADgEzoLH72LrwXnPiH6HzeOzjLE5TM16c1/ffGTSzBAegCQ0DPanBPHy
KmUdMmkg5MwZmKIm+G9Grui3R/M7VLZPMcbk20GqBMP8P7mJ0sJTH7nZg9EjE5IvIEsQspwhaWm0
nA17DWCTrgVpM0KIV8bOuwf1O4RePNMYqJODBer0Pi/uu8fl5QN8OJAgQC0Q+uDCAZvzVTRHQMoG
bKTGiA0xBQgbjNI5B5zeHtPvQXrsO0bo9CARulbFbRIX6mO3GML6BkoZBJyHJWzsZIN8aAFKHYSr
IbyAwCoarXHvGtJ+fJ51HcFzvThIeIaPdX3fqtsPTHqi7AjyACBnE2bQkGs7tnxAZzvCCMKk4Ncx
rdeawXtGtB+e508zwmezPkh8zjz1gchA7hPsVIOdhhC0IQScnTAznls7kFArYNLA/yB6MGyfHi1t
b41mPyrbXiM8zg5T4JwFISQIfuhWdkjJhHUM9rEj2ADF8Kv0GogYIMvEFLYgMsJfadLvGdFvcHl6
ljE2h7k79yy/d5OPlDPgm4ZtaZjA9igLYtBj+xMTBMEcC3CBq1dh0LdH8xtUHp5ijMnFQa5f5/dx
XHRhffOhW9ZgHQPBAin/EASFPdEQp365jsFeDgtUONC0mTmsZOOIzntHtR+hl71HOJ0fpmftwoPT
dT4tio+NG4CXAJwz4CSggBRozGNNDXygjDMIzm1z0l+lDr53VPtxetl7hNPFYepr24jVh2+gBo0N
km6HQ24EBnfoWAYNG6hBlR6OWoE8z3Ge+nvHtB+ll71HKF0eapRnyMop7j8wiA0HecGeNdik+7gL
d7TkQW40hXZImob0gz2q21dYiN8c0n6EnnUdwfP1MLNyvt3nESQbfqDLgEGKNHhBIb1z7wEEAvZL
QZjHkuAMlRbssR5lGLxjQPuheeo4Aubb14PUFr4p2Kf2oZoCbG7n4KN+9OW80uGEdQSRHzB0CBwO
MbhzRjvV3jOi30Dz9CxjbA5TQ7i+AW9o7JYfqmHDwR1gb0o4wYsNuwfG+sFWw4aZA/nsDHwFjzN2
G0N434j2o/O87wif6wPF574oP73nc/0PD5CECcLALIVzIcAjDe5p+VLVhhQdsE1NDGE4nag7Xtqu
3zus3+D0svsYqv+j8MLvj5Z8OotzelPezPQhns9Ol/znVv0G4IDRUddP260CW8f27fPDMh+nw+Lu
z89wcsezM1mGWzz0286V0RmC21s+9bu/Kco/PxumeQT74eCAyWGXwjY9sYH3/+dn2LoAe3wYxMlB
ysGmORM+gng4sfTPz6DCUzjaAM50ga1Zw8kUxZApBl0gZYgSSESVsPyCUwMOPXh8vvMk7MBQf3oZ
D/VPcRWdJyouCzi2FMPTpFu+YZSwXxXuPgS0KKSKgVVOYC1Ib28uYEUCdvw/IfbzGDcBv89osuYx
oldtFpJp6vVyjmuTXDUsI9Ooz+VctyLLwNtWksd02xqGwUPrvr76Vpp5X18sb5SbeFO3TrOlLqww
zFJ7V5dtly3FUIxovtunj4xGsTLjsj1xWZ+vdkWYyudVxSJjmQQnMpP02k3DaEVN6U6MoZp1MZo1
jSfmxMzYNRHlXRCXzZnb9jb2vFkicv846JvuJ0+zSVxieV277TGXflk6NhI9m4ZO7yy7LnOW+spM
pbOMHdfM7V09cDA9rWvfDjrkzphwOrvMqe9OrabHyzbEIjuGvTB4qeueWZ0ZiYN+pYHyTzqfxSu/
95JVOBSe04pJiFI2GTXoqi5MlSerIA2MwtaX6Yl0m2Cl28K2NWau1/oz1+3q45b21sYv8vrYTR1r
4w1Xfdu2di55Mk3xPClo8U2izDgvwySYB4aX2G1aJ5t6KBwjgEJknc3TuLHLsnGr1GaRGU3TzJVz
WpYb7Jb9xk0Ndolha+qM1I57nLc5v/TctFm7aXGVRZEzRR7i9UUQ+MVp600gN664qFBYXsBz1Cex
UmpL0w3DXLGl8t2Frpo9cS/+qZO+UcjrE5onyaJpaZLZXFXdsrGC54WmpUS0zxo0rWbp1QPmFt10
fn3CcBOe5VR5l45j8HnBTDzJmeldtkWH7bop2qlPmnKeBSVdgtSuTlPR1CcWztSGt745i60+uSCt
RSfcCLzrIBSx3bSyXqZxhqYJacOJ3xT+N30VPl0VjaG2tN0VeELJiR965gyHuZpgEfO59JzKm+h6
E9d87kbSPalxV03r3stso2i8S9EG8Umf19mJ2yLrIi3q3K6NyL/z2mZWZl70s3Q6PPWYoda8JM7K
pQGbOmXnHCcV43aUOi62wcziNnz0yXEakmTjdV6yQSJPNt1QZKLhdivz9Fg35FbnYZg30GJ4Jbet
LL0VVbvOnPAn8aPGm6QyM06HahzXtTdJRG+c0ir5CdMTHuipmscs/1L0C0z7aNnzkmY2Cxhe+nEY
uNMSjkyb0abPt8Rtu1/gX2YaeSci4mqWeIY5qWrDt+bcuDXKqF0HwqGbqJUTyxdh/60Om9BGmXKt
2LbcMrQxTzvb5UF3LnvebouYTaGHek5xW8tOsryfOwxY27CdtIx081C46kviJMQmXR7dqsY9af2q
veZFvhFxNg+GdUQXsOo5Sz6sI7oa6cVkVwcAz5w+VrbIsb8qaxytvZyJKYib/rvroJVZEPPOU/0l
67m6jizZzBB3/FXS59Fagb9iy1rH/cpnUXL9TBTukS76CLgX0gXSJAh4PyBWNZwhR9AgfZ5JF4Ej
VXmmZ90HpgoXSgZ+aBOp0lMjNZPTMiBQ15fj+pj1Wf3V5bhv0fXBxChbNmO0R1dV5l5kvGvPIqX8
q6SZOFERTZykc2bhALMusNkzWMOiYBWH5ZYekcSjtm61hh6tkTszzbfr9tRjR+ekd6mte7z9G1mc
r7O4iS87Kw/sok6aL4rk+coxPX/KzTK9cYP61G2p+y2Shlowy4mO3dxKb+plqdzgpoiS4hhOVbdO
zDAovhlGtIj8wG768rJ1+/jcMEt+EXnV2u1E9b3j3DvpYdPeDIuy+h7XWWRHeeGdRbxwT3JX4AnO
cWTLvPN+1k7RTSKE2lUdW91lFGTnYqAXVuvNUNQ7i0zx+Lqv0ETTK+mL4670ydyJAu8nLs+arhXf
nS42TuoqZzNNdmu2KP1UXbnSKpcl64Op07jqJyX+9I2vzwLXzcuvD7I9htgP5LmBhgOf4suvr/ep
VUCsVN35OKCBmoDo8lHQ/2SoNydNR0BnSB16UfUWiPKk+4lCaU4MtyxWfdHRC881rjuYsMe4Sfxp
FzrBKqcoWEVp/nClaYYVnQdx756M6Jq3rcy2sDXfrtk3s/Oc5vDG99xO01Dhz1Ov+iI4S2ZtVTUr
VEZ8FeSWP4uS3v1emv6ZGCY3d/h5BrswrzUr8dgDa92TZ6yJCMVdYtBzP43wtel0yQyn2JvmXuky
zzaY0afxuVU1C5iSx43PfNcerlDIAtd2K+/h6mXrmM9o1XEbJNDjJV9iFfiU5BWbWLFEK6Prnxcy
xQufmvliRN/xBk6KVrpq8mRVtpFzooKuq+wdy66vpvEkPiNN2J7orrpR08fdIokujIA00zYJjp0+
7L6C8PQn2ML5d7Mrla1Kq/nlpuW6D1zPtf2gtJUyKmVHKrVLLvMLrKJ8YvD4Cvutf0Y8RK6ear10
6ZVS2RWpI/8MD7WhTdcISKod57v69cMvPN1l93su/IKuPbXtfm9o29WeRsbjUCyCVFW2j5W3tlKX
TVpOkmkkmLvWNH21KwLd4IZsYuL2gW8fs9c6DsSon/7awh45IiA8/nwig+007DcG+2TwpQ9Gz8uJ
3HrKIF5OjTvlo8uyz60vlvD9dRE49UTPaFAJbquYWl9A9VHr7IluAb14ote9aiZJRrpBhbhthZLP
+DWduuI2dG5ULi9kGfaVDZMbr5ynr3Z7NdBQX2QzX5nMll6BgHH4qHWzLvTXpq80I0hHZpuUwR01
cXtzCzvxJOs9NDUSUIqzMEjtuJbxMhuU4iihaO4hqqa6imIr/FJif1tLBg7quKmt2ihZKv6zL8OJ
5XR8GWZlcdaQJp2UKohuM+5NfMdsf0agJs92HCa/c/hpUVvmQlAa2CU2Qcna1VP6hjbAweU3RnEw
diHsCw5d2Og6QjGtukTAGmTdGW6IuWFznJGZNgwTPA8rYnzVlSA4aXhqfE2VmVyq7qaOxNIpfHdt
mjlohU/V1EEwYL9xtq1SifyLdLspAnnD+4ysKAvdkyJFZMWHKzrQ9JWm7VqT1DHmOz591ajmAse9
WjVCgg3CSHtcZnlxFvTuQ6Ebkkq2YBQ+0jRLD0J2ohtSHrbczod+cILUw200t2aUQSftf54p5uuZ
IsA4BJ8fHNc7bFQdMHimcLm8VgZqPXrH49KdFErhVfVUmIWCL1XXy5KBdpi6M1qq4nRHymIAJlQ1
nfWKs42hArYJitD2qVesWVexDRkKTVc+C2eyw2wyatCtrQzBsiVqVlbSKBdJr0S4QUntTxWJvmet
wgue8OKsaKvijA5XAz1hZney5Q18FpyxKljWrCZXPUnkuRBqmTcpvaJBZ50PbRmynrUVQ42x5muS
hN0sIUa2KJrUX+orv+kersKnq13r7spthL8MSJHP/xkb8N69mgAWeMyH0DmE1mFjJHoJjic8J/Q7
lN8FZdwXbCZSeZx7nbEOrew8Ndp6oWtbksBOb+dx1U1dOAprEm7rA7du9wPVnTYiX3SxZaxp5PF6
3snk2W10g+ZVcMjptEya0nbS3J/4SW/84CS+SNIcuzY4SLpSwL8uPW9JnP1snNSdhGWMLpHXt7M4
MZx1liJ/QVScLSzTo+sAhOYMN35+SaPYn3SF5/4c7ugFAg13ZI4bXFjUy+fMSKldNll0C2mf86xt
uu+qjpxZb4jmFIemc645wtxsNqHv+3apP9fh82xZhVZCf7NN1qU2p254XD217BgTUoVT6tbxJG5o
8UW2iR1mrXfJMuldkqYiUyWt4ljTnjjKNgumuHUussF+5L0XHxPHUdNiqGqaCkV0nEnQ/YS2ON2n
egyW2hfNqGmG9P1pj/3ii27Y3SvShmtMmI0LozxlmTfLSiveVG4L9vBwJUiUbFIe8yXO3NmIrjl0
49BTs+468aFnPvR8uq3m0HTNRlS7va0mjbq/vG0hkzdktvXqY+cEzjKEPJ7hDF3Y4jNa7UtTIb8L
YgcOwIincMikmdhVn4GFjsBMh/1d0VJXM+5gm+d+P016sAlt3Txi9C1PiMmWXTO1wz00545d31JX
9S2tlJ+FhEbHyi+7jWI0JXbphNUmXWpK39BuE2iySH3n2G1Qa4cg1Im9awevbWULEQbzHqtus21+
uAsGL5Kd5xGfJe4sza2qBI9Jla+wn2TRVF/qojBCZxm5M11BDctXz5h3bN3Q4kGYc2mEMzgFGW6n
SdtLp1IggAR1jp0iTNZFHHfHKejstgDf21rTdMHBs9Da+tJqxCpFXb4wvdJ7oO0YPVk+3EHTZMol
5En/k9IGe8DHyx2cac3A/AL7H1YoOKnn5XLnyt7nMi2NX0ERzErwXVDbyK1sipOqnWoZsZMlVi3b
jfVTE1ScAquWKV1Es2nQ9w/8mqZ79qpvN/UtrCTDXQcptb3Xy/tvf1T54m8BH0HQRsWXaChqceEh
lp1vdYZBcQATfEdxrSg4T/0Vq8ikBVy+BGXIL6VRu9OCJWzuOpJfxr3pL82MZLZubXHLL4cOzIF1
QJPA4wodmt4OiyKea93GkEE1hTmTnOiqG2XVlIQ4OUGDM91zHlu1533Xqj3vuhUNzKO+OEDxVRI1
0aJP27+djkTnHvLibWG49V2fBnihSbqxssJ64ZP87wgX8XmISD9tJZwVm9kQ3a+OfepO60Fz9Osi
mHSk42dZh6qlKHg644Xj/iyEMckdj37ve2fqulkyd9rKm4Jw8S7rjHqXOGhn0i2NM01qVZuAIpt6
04b7IOOqhsxkWcXHnqHqCceJPMvg7z+dieEq5a5rgzclXOwa2kCydWb0E822o+ubVGVcP2sAX2Fv
U2SAsqEc1i/rPAPvRgDanJ8m58gwb8tOtN+7OomP4bDPbm6maffdqZIzs7Kai8Dz3lgIBcRwXqi9
4BVDkJoAJ+kKCNtQc+QDqxrHylHWt7/aHDz9yI5bI7ZN1vI16GlfEh456USU7G9ae3LZ+6i+BLdt
cRKIqJnoqi7q9KsZ99mFrhAF3w3sr3SOddXDMV+7Pv+ia5UT15e1cv4OwqxaktpIN+BbZVs/V9cZ
s6RpjKX2YW19VaElvWOvDoPJjo9qL5asnFkm+dQIT7USFknQlIM0RFOtdyUvq7KT0bQU6TGEvfia
hsmldu7rIg2ic7fO042uOQDBLIQDCmbbaICfmzv+BHd0UoOCesr8lk71VWS21tesy1fN4KfRdNYF
7FSWjvW1tNIxnTYI1CFf5ZMGI9d5S5PjQ1QMVEaIrumoGSRzD388Bs7phawTCmeQjjC1MlKUXWEm
v4qusaax4+SLMqo2ftsFnd3GXrt2k7xd66skiIuFmRcbsOcKfqqZh2rUOH5nS3oRolCsZaKik1RK
77Q0mmgt/N6ciThqL0GySDtXKroRUbsMqrQABSu0bFEH5E50nW/HiG8I+ATX4MSPwcNldRBXAo0k
65Fl2WbYxeexCGwp+nkVOcT2ahKoewJ/L3Aad1406QfRsytMTxUrayh2tDpObYRb14aT2PBMgnpX
XiS1uYid/CQiLb2mvpdMu5TxBQ8Nel2a1sohMr2owq658EtnCUtg8C0VZ0L0wQqGEqz0lS6sPu8K
26/LZVKE+ETTcllDhIi4aL41myHw9DVMC2e+M7S1bb6rasNa291PvJqkOUwjnTm8LhdF6nbLXdHX
abeMwugkikpyQqmbZvaudVsXHgSsTKdfcL9hZ73ZTKs4ytZ0qGlSCVJnicp2rWuwxjzQ6wSp485H
zWRH0ywQw/mJq66YN+DjzX/5FMWzpmzNBY1NML/Szv0R0ZhOwHfZLZMuiq9x7m/pieMki87z/Rl4
5rwfNCnAFwX7Fc9YFJtfMCuvzIEOJ7FCtFK2zjw2RAxBpM7rG9vJWtwt67YxL2OaqKsyOdaOJ1Zg
XdH+I+ZZ3tCiK+HA5tbP2Fx1nPnSg02j/6QtQNLjqykFayOcEw8nLMLxSzop5bnl2tImTmXc01+R
B/MFdiFZK10YVu8fZ11Y2jsa88qutgk4wrc8cRiiFcw8/tRL846qmp+jLrbDCB5JZOWlZ/TdqV9L
cIwORcfRhDHQRHYkUxXI7jISn2QkYVs2j5rBsYkKa6JptAnwlGcyO4ZNo+0kbYtogdtMfs1MA81M
mkJEd6imPctPgtLywOyAqt/FEA9M0tLW1QpOPDirEVvrWuD1yVeXbztqSmTWJ47vi3NXqlsfRfEy
MsHpXLHWsXUIrBsMkBENDbTgJd+OZnCIXG9jbaN+FbW6JW9IYPeG+6MKouBbUdfGDBMPRErnOmuz
R/U05AH6gXp3gXBl3r1kDQRIHzaw8qyup6ptm7mVewIiL7W3sYYiQ+DORcibeCr0NibPImTrVl1v
rHYDxh5bGDkJka1psubeJjeCckK9Lp4965cZRMxDC/IAMs8Lz2hf/uzhILZvvglqGovAOaaredqw
uQi8eKarBQnVjFqNM98yh443IWGdL3XVNbLvgnvVmenm+JsXFBM4CuS+cioIJnLKLzueqXVq4u9a
imkSxOaWYN+qM5FIsXIDdsG6BOKc2iDDUY/sFIMvaWep7cwy3UoycCiN7DXDQcmixco6lb0Dq09Z
df5pptjCa1Fk+8SCkHtXLOlQuLD5FgKGcNUnQQKrnZzuSPpKs2kOXdUFKkWxdBxczCHqrmzfraw5
cQSdJYlS380k6WzVd/06aFznm+zOPFGr78jhzrJ34niiq0RGbApHDkULXU3KeFnH2Lnwc/+HU5g3
Ae7E1DWd9lTCRqCr0guXeVh3PzVdDXTIY9tLF+BTP1UG7W0dDm1NGcx0VcdEdTRUN+zCpjta1Zcn
aY8WRoHo2kFecgzCD0HQG6q7Qj5VHcQjm2dMzXWrC76PbsudZ8Rf92rhpBld+9LPZm7L4hntqbVu
wQy33abJfoDjoJ8oz3SWNXgmr9LKgcmush8sMNjcJ2F5XPQo/ZERtlYg2S8t5slt935gG3WPKmOq
6aAqsRlX/kpllvEs/YEmqW/7kaCnOv0BNAF8VvQYcICkiS4W5YT3oCValRuciepKtY6wbLDKwTiA
YOO0VUY+q30IYGkaHLsCEQxxJavkBVvMvwcNWD62lxryC+suenDuJRMsY2MaEKqOOa28SyQzZ2jM
htwHpzbhOI5/khBwLtVIQsCf6hvS5OFsRNiID2fCjnybIjLirI7r9GfqsHoSgf61RLWKc5sqDOX2
2nQ4X9YiRRPimWzCddOWQTdti5ync79RoQ3Bz2xeR3G4dUTDzvVsbsG3OdMml5OY6TwxinCmDTKz
Th5a/TpKvkiYqjp/Qecz6KuqqK5yUanFjr5LhWgeGzW/zonYsUnUXPl9cZGQ2O7jQF0FfjsTddR/
JziEOaUiA1xcefddNn1rS/DxbgLZbNmMXtTrqDXIRCs8oF2gY4djtY2PadpOExpFNHbMI3VqVN3d
GeSU2kYxdjclbb0qqW+dybbc6LhkpJov2Aiaa5bzbMb8sFxJI5Arw+28mWH40feC5hs45LG7qbSD
GFJk3QsHZKmN0zI7Yxx034agU5Da3Xda8Oik6HKIFwxVzUYglWmV4jq2E6fLwK3dRue7b9ntoqs6
bdHp9mOmZtqe0AhsXM2ii3L48D0zuaqaBJ3u6Dtefc/tpDF4sr2fn3RqUvRePgEjNbgATzSetgWX
s1Ry/0IXJFI/+4h1S11zGmydO8F3XdF9POGQBS1lAcky0Gfffdo4QG+oWHCuzqsJBH8JDjbWQ5IR
HdxyI6slaIMicrwk/Vl6JDoFv5y3Dpl0123RRZMAjI8pL3hcTDVxX7NuKFP+oyhYutSGZinPKtOt
L3QlyPNiShzLm+uq0VZ4jZz2YmvkBgG6zxLhrurc4icd5mritC1vpr6s3CnN0mTa5J15kvnVtQLT
Z5YoDxJ4+l6ecdZgAf5Dem3FzD/VNHNwF/idAbE4J5vrWt+xasi1g9ympk5hBUySgtmxI9kXy+tn
elARAc8DCkxvpq1lJ6n+H2Vf1hwpj3T9i4hgX26pfS+X974h2t1uQEJCgISAX/8e5J62p5/5ZuK7
IZRaynYZpMyT5yTFHRLZi7DO9b2Z0foVEji8qnfGbKIw3usZ6DGm41V+2tBSbyp/4kfhD0sJb+kc
inE8T40EzugUtl7lypKLIlY8XJqhzrK/JSL2t2OST4s8z4ttPfJ+mQ+Dcyuirl9OAHduOR375TC3
yNxXZ7F7sozbHlEnwRlZIpVeFdegcJE2mS/dnF8y/Qj6rsaaSnuFPHZyiEMaXSerfzVbR1fn07oX
Fts4rc4PSpJwV/DsTlZDdzKUNelyuiuSNkOyElu6uVgsu6M06k7G+pxhKG9m1Z/PMDPKfBhTD098
+rkvms3OdbriJLOff3UbM+rd4gSoyhifW6bZH81Ypn5+bpam1finvovb8DwfViIm9IjausUecSPI
MCTQJ9upQZaJqwF4X1HiSw3Ikyr8PmWyqb83TF6Tys9+hfKt52MIFoQjVjUYhD876XzjYcJfcxrm
C46Ex164CKhdy4tOo0uiE4lkdCqDrt5xh97FlHvTspj7zACP78MCPmBvW3MAPuRkwXs333xCcwOv
1nXSn3AX3MV54f/406hy8tFD/tWYh6QTXayip4fQruKTVXRqSnULaFEFVotQBJ2JAwbnspGZWHMd
lXclCYK9sIcyLZS0q0XnB/nSsmmyNs4Bdp/2joyXyoo3DUhsx8/9L8K3sYa/xxYfW1/f3WQRW6vI
Ac1Sl7R6wPwXJ/PVmypDlvYOkj14fV63j2zhrZoWOaSIdamZUSunXMq2pSemVHQOM18saBO5Oyuu
ceiijMFBIHI9tPPFmJ+XtrE32quK3WeXCqneeGNbTk9O26kNAO8VwLfi7CIbeR2Qyb7GFgkRUk3R
po98K0vrmPTrognthRn254nlUBBEHjkSmQ3ZxGWVpF7vJRtStdPeYZwfKyqdtXJa3DzQWCy6IIue
myj4MUwBfxfUS6MENL50yset1bTDG7XApXBVly1HgOJp3NftfW0VKcrWh3dVFzf3NVHlylaUrs2g
V8roklnJ2gyartzhVioBSO6MadmVPgR5gABfUymA01SPFfGq09QIvhQB+LjrprPZqmRIhxQVkis2
1B5w0+am6TQXOg9/tPCuyjoVHMmXzznGxHYbbmJ/sPY0K9woHfy23BcleRnqIblkDUsu/dxq3NJa
2FSMKzOgaT1ssza3UkQv0YJmJbaVeBhfXBeZsyF6Fr2bHfJBdAsOiKdhPpmeJm7buHFdcjOX3HpU
WZNdLYDONxnw4eCM7bfPca/145UWg7s0fa7dfY/rgcBRiEAw21RjiUxJLr7LgIXLJHTrY6nt6Ow4
o17gTmE//sMMkdvOWgv/xUN4dsuBf3oIMh6NRYL8izWPwdNAynmeWTvW6tOax8YwpO8MIO6hqhW5
KnDmPp63pgLoPwAJ/XDXDfGYd/0h80HYywQ7j9KxnoK4W7Tt1D9kVtffbIfjNTm19eTzYDg2XuWk
ep5FhI42pCnEyoxWpOiWRSfALhagEJiPduuqujpSfQkOet3XmzYjv38DkntsI3NK0o7G3nGY3Jti
0VThP1NWqz5EqtfRcXczF+RLz4Oog5XMuktgiCtthwxZUUqA9zMf5qOzGoN607tIpWY5wREWWojN
XMqvwus5qLCWvpBiZ3o+uz+nFk7ArmagYs4wT7UjK9n0AtqIbVnb7goYeZeCXVq9dyCXOXX2HrG4
RIZAysegSkDZd9R0HITjHCIrHdQCTqK1/CDzVOU+Caf+0c6jdt/n8Zd+f/DIqZ7qN5Yz74bDZ2FX
XvJgkJY6zhZJqcXNWCSLXpw+yz5wGRcg6KJXTb03g30ukyUScdXGmKUXyg0pI3dpPi0c23EfuVaU
BnHWrXunJoA0E+SKszY42j4yKy10w6nOZPGGZ++ud2j+6Hs4wITLvLVd1s1pnDNciKY3XWuVP6PK
Yym2YHWfTbm1UcU4bsFC6m/VFKvUTCEUaAtYIN8qbeE/0hcgr7ms/x8YuP8fnEmUqEO1bW9+Ux3e
HARn8wvTxAOvM3cSUX0rS5qGfaOujmd1NypduhcdbVKwluTN9Imoc7DpV2pjTDMwedHfqwbL2Y51
Iq37IOxTPi3iIWE09dVnA9wKdufZubsCGgVKQOTJ7mAuGQuadR3Y3yfL6g48jwaRotBed7Dni5li
TJ9LrDPNz8Vf1pjPGcb29X9Er4bcUX9JGbgRzqG5dg+qZYPJ9vf31bV2V2jm6Ve352zNcoek3uxP
OPPFtERR4VgvbXlry4jsTF85OxW6CTCAPEC3iSyPpKZT0TI+MbwH4kj7CCFQnSMYDZ3LX63erdyP
vuFP6/9/nnbbtQzyaWPylAEIwWnhA1gzYbExc5/Qg0lMGpP6A/limtHPyZ9rZd3H6V+TP828a/GD
Kitb2IMTHeO6ri/xSLdsZneYC/B6b8HwfuUNANjivpoSfgkjb4H3kDZvLR2tFBxleQedhrsVFEFk
EfsUcYHnpWTow580Szv8t3+GVFkpqwayFw625FB0Io2Hir/kI7Z8qxicjTH5ED1YdcTvuItkHNh5
Z7wSjb2UVd1tC0tBamBMMk1pqLPxpEk/Pnn8nbCJv+iK84Pnx/OdjY+G0qBc1rHd7c3o6FuLpOAt
CKP2gHACv4H5MJuV+dr8Bh+mnzzUcc/vVMKbW9cHZ5YXwSoISLlTINYt2yEKkNIQ2bUkM0eWNuUb
Ho7XMq69e88m3i4snWLdBaT9FkdvloyKt78WZsp5/u/3vxvO2f6v9z8gqrmicohy13gddmzIUV/2
i8nDrmklIXsKB/giTxB8++uuIOG4zqul6lV2sEIvOxR9c1fkub8xlulHZi1q008bahog76CBbbX2
2W4MCWK8wq/ZInKVk0bZ1O28PhhuTROKax2qRd5W48108Xro173F5dKYZsB3k/uwVSAMzosiiHOO
XTE9GstchswREHcBVelB+V0RF7qlaOqiTa2yaTUQUCXhZBaL1pbVMQAZ4XkowUqI2fgIJl2+a0hE
FkXfB3KmQ00LF680XpqH+OORN49yKeuN77eHXNluGuBY2pBk6i4+kl4fF0F9N/WroPoyUMxTzIpo
XmEmcxG+OV4WQj8joI/rc4XkVEKbg/zTas2IsZHojeMFio38GEQCwvc80Rrss7TD6184gDE/+8ox
ncBiO5qeGsfR6RMykG7eIMuW+WkR82IPBYj1lJPsm4+9/2IsJS+VX8ePzM3YnR0VF6SdrCdXFcPB
tv1y0QbKeoJIqdyEgFo7DXbqDQIcfsNeTe46/EMKagf3FsGlKXSdJoI0B9PHRLKpJRs3GRH9wcos
dbDqsT8klRuL9NM2rc858TzbmAj7zgVAZrd3hu1HEFcAvNgXmXg0NApDnDAtv1BNOtQJmOajQLCX
A0r+nBfUUIB1FpngHjj+xSmDYBG28KC82TQXW+bBhfvibmb07sc2KKNU9jQ7tX2W/jWNNHJMP9Rx
9pT5B9q1xcVc+NDSczxejQE0ELAzkOWnWrnTjk+a+akZico5+eQ7gG3npQlupkMsyQk7DrkNXZRW
ta6uxhIhZchflPNuRG7mwiqkuCboq+Be/KvPFwV8eREvGO2LE2/Hn13We480FLGxREm8R2JNXyzk
3D6sjrnuI6XZl7EeoqgloFe2zEU47YOC2HvTknqYPlqmDzpML7V1BYK+qpp9FMRi79VOhnRbpHiV
frQdHzpFRiqeRsh57+JmHHcDU9XRjTPo8awxOyvNppWFVOetZqJc+ryQjzxoojTTyFsMfflOEE/+
CLiD23mQUACUJPX7EkFH17ZpRHOWQ96hjqyx4rew6H5loYxfeFInqS8c9lhDJbbMYoiR/vuG+g/l
Lmo3xzaCR2yq2Ewx/Be9ioZZwXXTRY+FzOzUHL1aqGZRaVLtDXw9WFCqCtuu9uboNaOs7H6P2k71
e/RzrRl1g2Gn3Frc/af15uPMgsIFwzhoW3c88GYAr0UWPP1LERAqUO4RDPdu+gFixSTRR98tuwXi
Zf0o2qxd5EmoH30E7QpkV8tyL75fiucpLqf9ENVzRhYmkEJ7FefeiE0SZphHoNI3sjlN0qmfg6Be
NGNTbVQgk1Uui3AL7U+zCXo3fFRTcDOB4CinIo1BeL4nOgi2XW43m1yS6NHqvVsJqdQ2Dwp/6w3N
3u5q/hpYoOZDKe2cfI+7hwLv1F4lddg/sS58Mij3n6ms47+nRn3mfEyNk+G51sJaQjEZnfwYsuSl
U0E7RWp1kEkBn06NeXxykYI9eVLHby6bbiEeyjfba96jYghfPcFUmrBseoZqDZLIMOwfhwgiDJa4
6r4ifFw2CiCFbcl+FTeFf+Hc6tcgBhfnrBX2ZlC+PIbaj7auNSR7vC2X7T2rHnaR1vYhbpp6O4YQ
AyZlXW7UIKKzIIG1CuNxurqgBSMFqNWNk7pakjKWD13rIpZ3uX7CxuWlig3OSxlZFVgT2voWTdML
/pL2BxyAUzQ10Xug2dpXdbHPkbTZNhp/Tu/z6jLWY3PHRfM2EM95dXLfXna50+xpByGkU+nU9LNB
RpsW3Lb1kEf2a5EH26KKiwetLgMe7t2UjGQrIJWGUqorF0hq0R9+o9Kioep9bOI8VaESj2VW5Ws3
sLyDbHh+ivOArSq7yZ+pDp90Mql3i5K1UoG/DmvibkfENIvao+rG6sxbe8ruDxHYrNgQc7FWbSHu
O0awXRYeewuaae2IVh5oXVaLiIr4gMR/9HExJl471cEHCYqlGXAiR7epadqMoGkmfTSTebknJ36g
5ZePMZPjUupFZNfVzrWSbjlouz1ndunuVcjddQ7W4gMIjxwHjs/fveJVT8X0g+NgXgwtt+/cZuJb
i/jx1rdy92oVMR69JmreurxdmDU8jn8p164fBfPpWuHWOwQelNmWwyNQeIsBcHRr41gkbI/d8L40
3sd88WYvxfS3aroH8/N312c/spL3xtKZC1FEVXYfn/H/7DMfYn7C0FcvzANNICzjYAmxUP6g+qY7
SxZfXYsUD6YrDOS+QzL5Ys9dcdIyCChLe2MGSRAz0MmQDDBm4o7A48KNH9mkW3RDv4K87uxVk7yE
0pL3sigPeUUBYzl9tW2cwFv1M6oF6TRJezfpLo3nqXtX5V+mqRFMS5Y8ezQatwIwHUs0WLxuE7fH
IQB3zVyMyeiI/18Q8CXgI++aOXV+JeUe0lzglabL0sE31BGVv/umEA86aADNyozCyxCoNfnf0qvA
Gf7dQY8hGMHrGNz5hdqxhxKAM+fti4PeeJxNNeHuI/KfSMassdeKvZ7iTQjc7a6ZD/IpSTaQbf62
5rFPax4zM+V8rA//NvOf68zMbv7MPz/hz7qSWu1Gt3xKsz5DOiVTGumV5Gh3PTiTcTieTY+5jCBL
bSxSoRTBvw90YYUowADFcczsZdLyfUEDKBnmlBse8PoctNnWWObid2WwwUbRLpyg0BQMxFgt+iQe
NwV3FhN4S9AAquQSjWW2Lz1yV3KSXEyXaVkl0jUqnyycGP8aALrVrjnLxzNJupXPJveaz17ryBqx
DKnVgHbCg/vCIfYB/gNNR+a+tcB5H0onfp+kWzy2Tq/XI8+cvZPR4IzXOhZgDOfdTtQ6WQGNgnpL
BrdIMHFPBd9QFtbPIdfkGChgg8YcwFfErhXIdTtw8TxObrmwnH1YC3W2Ks6WwKRc8O/rEI+5Dupz
3q4mpwNltLOsHVwJueoZRLCbcZq+B26t05H2cgVkOn5Uwr15SLb+YD1SKEMNSQioQeG28pBJ/w8z
gG7WS5k57gZCHmc9CYmkhsvYCTGwWDFhsyecZT8hFMneXfdVSdVdKyiL/W0WtTlCJxEAvamCq65q
Z0+AlKwgughebGGtiyFgPxyr+j0Dv729n0VnK7yVvDt1wu8WBaNwwWfKLyB1tahaxMquAMkFnNPS
ivXhgyKXFSo/luNwHOy8yQERlKm0OuhBOxKgcod2f+WOfwbMTN9a6ILTHlTY51g0fAGnlD6Mfeks
M/wx16pM5JqDOn4KCjZuBwkqy1j2xSEbgnpbx3V8AtxYrQkKeN3hP4aiDB4SymPOwm4NH3w6ec0I
bYRbe7vctsYXOuAMEEMCzDxrTwP0B6np97NuWnrFgGnzxjU0w5dpNm2CVM47mDVyfJoMfk+jFBJv
mvzC0U6ffXyFKKLQvuYod7Cqwrg4StK058qh2SKHQO/NQeWR3A5/lLZdLyZJEzCjEnffybbEL+s2
z7RmZxbS8Aerqndu6fYhahrxv1zf4C9lAbaqxPH8uZ4y3jHrQ+7271uVHKgTVaoeH8HWSW6t/xR7
ChsvymXsgz6BYqCizSsriUhDS6pLrxvvbnAdlNZAP53oqh/1soAOY+GJge5MIGLMsgu+mmY0rOWh
KcVdMsXVMXNKvS7aQdyqlraLAWjHq8emu9LwcpN4J4Ko+dWF4rs3VvGzBYnngmmH7ZD8+YX3JNkH
y+6QvFFi/FZE/NahYtB9O/cXIOMvc98bv/XHhmT1RduA3k1EX9PJXuupzhcm3je4ABJcw6l0RbAL
q8iXm6C2edoEHtlEVQ/PEsJx5Cpj3v4G0yPtLMGW7o8R4TkcJHvQR2Nnea2P+RAoZCUG8veAmRKK
EEvMRJm0w4rFw6P0w6thEhruIVTu1XHusiAauCtEVKHERKyXEF/apziSzQrvOUMwZNsCJUDK4acs
oVx18+BXFDc3ksXWCwoKBAtKWuc6QayO/d8BFvdneZmBM2aW45v7WB4Guf+rLfvb5I35RfmZ3kbl
wC8dZAVpnYf8pW1Lucb7cNnGajv+UkThq8p8fS2bqbxPIJs13WPC4y2KJ6DEz7yIj4j+fLfNjn5h
y+ey3vpexl6SWoQHZInbhTEHa7yH/uZC5oJAvM3OEQmah1zL6qAdr1+a/pznF5DqmgdPjkueTE5q
V2LtSwkXHJ78EeTxr5fPPjuSeuXXrZeaKZ8DxgRTVK+gWYqWXHfjcnBZdZc0PFnB3bBxUJb9piSs
OebNWO8o3MI9A3Ph4OEB3XpEKdQIYc7azvsY9OWJrUZGhltVJdlCxLx7pLLO0sFx1ItddDRlZPS+
u9mcAxb1eyu69UizrEinYBMH4KKm3piliuZlnto1kjBZJH+ovLz3+omTXz3IFDuTMRs65AUyRe/s
OZtWx+U+w/52Z8aQ0fkY82ZR/J8xk5P757qEtsWy19z9UA8kfhmCVJoUW8PAhDbW29eigDhr1kjL
PLLWvq4EqK64I9V9Yuc7uPH5LygVd0VWl6/AQhxsFAM9V0nl7W2Utlkz4kb3cYssdonSLO8kXODp
j362TmOnk8utW+xM9UbCGdgPOcol5Q38zcatxte6yQ9lUslTZ1NvEwHJSwF85r9AOWXc935ZQr7W
SC4/R4qKZROr6eJFYtxOnit2Xqb8NbWq4oBKKeW6Kjrn4LVOebJlU61A+qLPnq6eUAdAvYPlslbU
L76PFHU7RDgWVwgjsNM0vNjmbe/dRQUtEBa7wVukv8Flhtyg4p4+lUamEA5CH+b8pJ71CmYAjKDf
Ld8ZB9Q3qKfUHoPw2mv52opkeOnjcVxH3AfWOBOxpOMvbWUlD2OlmyN0TeXCln75omoCuhpuj60x
k6k9qS7XtzaT8k7X9N6dZyW1V22ZHFGUZjYB3gH5tIofPNDqjHwCvgoBMdInSWoqxwiZ5hJY/h+y
1aj6pYWSUxfTFfGo3LZVsUGuwDtUdIDgIo+SjS867Ax2ZS07R6kHGg5hare9/iZzcUdwd+SpsFaU
0rpIORGH0evzNzk5EPbnpf9oT+cPx8CiP7BRP2XS956FdKatYrxYGTNJerWwLDxpH6P4szTPQ5R6
/W9+eviPsy/0PADELhj8eAvRPxTejp4gkQ4b60En3AG3yfMWYzP1F1szuu90m60hl6wfshpuie+y
6KcALzCXeIg/547QNe5GeoZbgOml4A+iKapU1F74OZ3ZqEhlPrqCwHX/MXf+6GBWk3SZdBcfQm0+
KVDqq+oggfi+t9LZD6qm32TX+4tSEn71aetua8Qd27x2yDWHanQRWnX+jUGRncMpN4t6HVGgoOBp
TOBNuPNOIAJWPkQ5Sd05O1+g4NUD1Uj+zjuIGftjjXT6e2xeB5ZL9D/KyoAy93egBMWJhxoGdohX
dqK0yl80OsA3mQ86YfTgIbW7pGqk4rkKshQUM7oBUaw7xLaGNtM0W4V0pJwvHyPcH5OF6dRVh0zk
NMaLnAVgkobTyfBcDB3GtP7ixPxlah2MqB4hQ38LsRRqA6m+hwPex/coHA6nM+7VwbGa6Chp2K86
lNZ4RKmSPJ2joHcmjijGEPw0i5hVYlFE1Nr2EPObRR3N8VgWsfcYVQKufnVxXVH8VFqvYrfDU9Lk
9SIcQYaBuu97JMPpJXFkt4CWJbjZI4UslpbhSRLf2kJ/aO+oTYtTALrA2p+0tU8K/6nIAKhVINkc
AdElB/BDydpik37g0MThrNTjewZ6s/Rxg4CPB75HTx41TYJVmbS/FwEILz8WIWxt/iwaDVOgRamu
tnLLj0Vk/klz2PTxkzLX0g92FiJFAgLQpvcTtuIgdpZPk8y/400ezlF7lOwnQRI4u0AZuwy+bDcM
+dafMcjGs+s0aMbkA4NEeal0jjcfRRUstQ3+pmU54Yvof3Uzz10qOaxb4CnbOCDR3N14pL7mPn1h
EctQHg1a3a5zn1HGMDubLnMxZsKqNYB3cvyr3+9cd6GYbld8vFHljYdiLoCIDAjExHPr82L6aN6L
LeVH7FBxj7jNvud0JhxXWXB0ZglqFIJP68Y8PLp96D6a0VHZwbFN7vN26HYuo94znZI1knThvT1E
xV1b6PtqFoHVfpdsHUbDpTW53spSqAdUi5ZvNfD3pXlqnXjk22SM1YdpRlkodpkzbgIhfwVzaDaA
qL8GjBOiC6ZFnFMD/uctq396Y2Qdu2SMTsbBLZx1GdnN6cPndeNQTkDn3X4JcBruDEV1N20TVE/r
CrCr4aohysyXKFdQHAUp2H0wka/9E6K+gQfsfp4fKJa8+u6xGsHwZxIaW6qKlW9+o5KJHVz/eKm9
3t6GU4B/ACumlEkZnyQt6kdL5isTZ45ciR0DPrzQ1FX341CIjYg9sjaJwowyL2XUT44UX9kzJ1dh
O+MT2GcPHyQYcL285eRZ9hq+cbRnmbJOcS8RXhLZvASSXvMZ6+yJ2IeMB6+aDgRE8aS8NFmZ7RKr
6zZlnvi3ilduGoOr8lO6a592vzi0Dq+8vgEMriEi/FfDsv7u+TrEwV4g6dc5vJHRqw1xn0k5gPsy
54giwK3z7cQ7pIzc0snXZrSHTLKpx7c4SvmIWD3Dv3MBKYE8V2VEjyqoS9Re66JXxdpVV0nnB6uV
nSYOne4qOEkgAobxuip18shk/2BmtKxEwFpWj1JUzUbFvNw5lWpuagbfzAy8w3cjgn48CexpSznX
G2nni7YhprEL5ixjpxgR14cEnVHoLSoVkUc2lGfPrZqrOXxqWFggruY2nsc+LenlX6w/67IMN+J/
P/0TvLvmH6fPTLdB5sdBou6ftZC8wOqs3B7GhynZt5aj1a5k4CQlid8v+5qEByOMMK1cZQiAfGic
lqTLLHDJ+mytOMr+QJwCHT6wiUPjDzGy5/YDjWiyCrFVbUZfknWYcaDCM7XYkIzJXONG1qhP1ECw
VqKo0SHEzvoU+ckTj6l7MZadD6nHyQMtgdo4Ic/22LfbZc6j4BWK658RiHJ3IumsM536IWVQmJ3H
xGqAQQx3hew7iP/UzwCVal9bIGvgLvTjM/FUuSjb6krHXJ9rAhV6Gcf1uU2ibEsc3e1aRKcMMeRq
VE1/P7j2dKxK9c2Z3P5+bLi7ILLP12GCrILAWfczCbvUw3e3pQ6xtk0m38YWdeCYzwS+j9xbaidp
vzt42rkromd/9LMN5MB8EzZC3RWhOFWg8r5WzFuavJItUZdo1HVxjUhzp62C7IahDA8ZhxbFXHB8
gqFYNyi3NuuEZl1V/0u7OG+RoSmb5KWoMxTa9Oz2EEejvCAlhqNUlePKC4Zm3dLMv7TYnRY6a+J1
rMEoSKHaRtUmRaNbnNkXDzS47w4IM2ktap5mkRAIeMZ1bcfPRcD7tzgu67TRbbcikyKbsLWdBXYA
/ZyEYZm2ftH/yCGHb/NGF6nyHnruJ7+C3rpDULyVyM4vxwiKhZG6CykdmWpWxBvqy+RQD92wDWNr
n001XzkjVOxV16c22NXPE1fDugcvbl1nChE4lxdXgL/XgXT4pqi+xki2viPlBMwmShZ5VsRrlAuS
+wq0GKP2w4R/yQL5OPWQLVTHIS/Inbk0je0cLAoK39xFLatdlCwOViKonZOORugPtHgZYnFtQi4e
wMp9cNqkuqCIkv1YW85TnTvR2SWiO41Be4UQAJR+RghCuHdiK360y/yWQNe9yyNW+hBi1/7RAgCd
rKYiZK86BGoslN2ujWmN4SUWCA9Dt9dnFcohzS3OX32LlMvWVsXBTdQJNM0Y/GdUETMKmiJBq0HN
JiqKfMNG/bvfDFKAmIBr5inGRrWxb1ZU82WfjY/IjPBLU5FHeCfdeRwInqRJO3utu/7JjrFTgxrO
NgBJfuLc1Xcs7r3TMETboPKLcoGCWgD0fFDQ50F7zPRdP0TRXkz0DTlGzNCokLBLStQl+7BLVMRN
R6gm02zg/UoAWX6CG6NWoN7jWJvN0AuThZ04asdRn3ldJmJcaNlZKP8Sevzw0Yx8hTAJHle80HMv
zXFAxa61KPRZ6CLZ4+VH12YkwSVmcoPoc+Un3s9aO/DwiHzTftBfJ8nEwq3jdt2Wr1MLoi9BpDMq
0v3S/r2OI/3Y0SI5NtkE7XBTQVZBFUQkBFs6SvhlW1uXLBV4nK/MUuLK51bkO1eGTf9gusxgX3ds
o7WXL4wJchM7W077RpESrrsoeGip3e9093+0Xdly47iS/SJGcF9eRWqXLMl22VX1wqituW8ASRD8
+jlMuk23bldP35iYFwSRSICyLFFA5jknbeZT10miEZG37FuqlPYztIXFY9FVfj716gqMzSTqu/Wg
DsppnBqgyd6u8szot31sf1tMi9vi64FRjNQG7v4+07H5ESjeP5qwdg9Dw9O924UeKKFDsUtMLTqL
JOHbmBnZA1KJcmPURnMZXeasvQLSHkJEVw+/zLuqqIoj9IjbQ4yv/65LKvdkQCl1o0t1vAxNW61D
gD8euzGD9LQp1Oc6vzFmAXXgjsUNutbprjcZ26eR115k0iWIe+Xsix6WZ7XBNz3LgS3QSv41ZZ3h
A6lXXA2kXXcAUqm7vu4yv6l00O0QRd1rNlYTljL9ZIjGdx1D+2bjYKGrzP7l1sWThj2EzxEVvApD
WUNcpP7DBKksxrPwS9TjFYo4q65WmXQ7JtsHF1+lbaa7YjtYwMqojovYgh3rr6rFv+t2kf5R2meg
NCGwgC/z1Ubu+YsTG7Xf9Bp/hNxLt2nytjq5Azt6KXKCYaTwKxhGnV9yZAKaavDjiuW/1BjHLK/E
ngQFGsoN6IXVcRwN66wDRxLEntA+m0KeEQNxkaj0NDyyN1y1m29JbI1r4arNAWFK57Hk4he4FXhQ
ImuPEzG3bwXv0qORRFDyK3r5UHjT8cWyvqdaHYGW0cqdFrfd1o6wRYJk0a0DSveHB5jcSisL+SgL
UwBhztQNK/vuFeEJJEjgkUwbZ7epipsueAUcAN+pTpTvndGz99qYVif8L7OtVFv74pmNFyRikqsa
Um8n9USeyhpw/CHxwmfLNPnVYcMhAzNVGGJlNEj3RkObnxMI8G2RQW7XBO6K8F4GtkiaPUG/Ogib
AynithC1AvSLd+6qg6bps6r25aMaVgiZttbRYn3uG2Yv9l2nRevR1covIGL8QtZluDYeqB2VEf9M
pmeulXmruldqP9ERh5UoUbLvk15uhz4rHyNdeIhXdvyH7TGIeXbaLwUpi0ZNnE+Nao5rTcu+uJLV
QVUa3rWYGhDsxUpP8UENbUVXVggEacHInHodh8y7kqPn2ebWTU1vtdig7AZ+i4UHy7QKueXWYF/d
ee15sdzWthFQDb0YX6USxWu3qsuzEiEACH4g9s+9kZ+81PvqZIZ3Tgycr2P+NBpG4uujDsFaDyx3
Fh4cz9XONQgq/gh9bUBPIIrv5Vzfl30uL/XUJLtSFuUGh+NkV+OkEJh2p79C7vSbwYbhD+TnRiCV
sVHBaZspebHirVetBWLfeFzm0XhQcjyoTcW6DXiO7FSppEHe2NonO42cXZgpJUQaS3xftfwzMDN5
MLocGy61lqcxBHqkMCxnk9rGAD2grNq4qnROVdN1PZSUuiercood2ZZG4+6fLtzVEVdzAP/CbgSK
hJy/ulzwVemYyUsPUfegLyzjmnkxjqjAQgDPvU2NERQBEBKA74EQpNAbsRqT9iyYgSMgIlRPBfJM
K5Cyhz3ZtMKwV/3YglSsuNfUSJxfyEWhCoLfhpH7GBnYJSe6+k1VFHkA8nQ8mAqYJqsQ2smJnEIT
jSKwEcw+KzzJvwg1BmAdcKAJuOwiAB4fgErvIYBm2H42uGxtA0NvxQkSklGRnNR6KPfJWOL7UKtK
0DijjtSeFz5KRzxGdnQGNzqKIQ6kIMCSddtQY9UN8TRQkpWmBI+tBW3cxq4JlFr2ya5keh4Q10Ao
pGWfsrpyH7zMfMbnx34eJdg8oIP/yRB3JrWYhQrW4BQXND0SwEQQp4G04eFDW/+gjh3H6rpyRBY4
DhuvGaSxVobWDmAmGON1tkHtY6vnLrAXkwsN4LQAjRQFGjCw1CLNfNUqsQGeBNQGz2lOXZe/XeVG
na0hG2lB5kvwFnlY+MyXeBLhc5Wr/QaS+dBFtCA5qaigdheaF56pwcfA23dgWhnQFjlbzMYPQJHe
2kbJ8PXHYxE7WOemjQPEUfDO7C1mOTeytW510DM+7qrU1SEwBWZXl9vIwg9Qg1NLaKo08gFZJ+Oq
Smn5RhhHtxiveisdme8UHC0bPRrBRpNTCOECBGvQW6qJn2kgN71aBxcnNb/0IPWd4/6nNCokWjtZ
bzwXgds6yZwDDzn2YtOVlkE+ZzZSn5rWeUCWV276LmnXCJsiRVGDCSmU/EuYxdlXFBOYFFGU9gXP
e81v0zB6AhYlWZspCy+2ig9Fkn3D4QoJ+I4BvN9Z+GmZutQITweq1vIQHQCvDUP64NiHUgSKyPWr
wR8Tk4PYqNqQXgnxBkMSAcrJqsfyfWjrAvwNTUn8ekQ8wMysPEhGxbhR08SgBGK31W20SH2zsbbr
kLDRm/2QM3P2E5r2gISefcoqy9vU6YQTdzTz0CaItHjQsH7WYps/Ci5WKkRwn02nX3uZqtymjXrY
ce3VAGL1hABBOHetuij8VIp0U+h1yqC1iwoYNeT/t5BgypGLrX64YVqhcoAQB3zXEpyYzeFmQUnD
l14+bi0vdI8ZU17itMoeBRiSZsf4cyQle66ARqqNVnuoI4U9e4aw/B4a1XjCoosqLOFW6xGaCdvw
waoAqgJ1K3woU/unNo7pa1SkbJ+oMTJCXpS92mDLrE3Bkx2NghEB7c7YrIFewSjKTEDlNlOepmLQ
j/j9AIwF5sHpwVuMK3tl46B5dJQRgMHeMnaWwfMAKiI2GFMZh2AT0GPggdufCoQSUL/CVQPE9TEq
VW1bV/h5VzLHQoglhn4nYKJrmqt7fbSttbpbz3M7gM7wa4843+SMHR7fVCOQ8TSa9Yj9mXJs5i5g
WvjBkoO6IedS5MhvDibkDKf7qlFWrlmHwNg8dxjCwEFCe0vORt/qAYvdcB7Nbd5B36JodvPcRCDx
1iMlRH9CNsaKjwxrtkUxnh2q/vaXHtL3myIZ65ObHYE+SZ4V7veaKp4VzemfCza8gEXlnSuzHHZN
D/KmYgzi0rWQoEt6D9whJbFnW6t9a0boqc2mHmIFDyaSzaFaQ+c2xYkZQPP44ApXXGiNkiU5NE/K
ZOuWg184pcAWL3ECwKfzYxSB+A3W248SwalvdR3rK6A8rEsRWukuGdxD247FtbOyT52aRa/gI+sH
1LWA4rU3RK8sa9sNYu1yQ6MAD3AfOULvQKOVyZ4KXvXXKHGNl+4bb4pop8eVGtTCYlAMsVnAwVvd
8hRJTtS0gAySV6M6yDq1nD8v8+nS1IpG9z84fLg0C63eZBLhg8h6DEHCfLHx5z15JmC8gxe9GPi0
3cK8OlBPsYR5SSP5SL10LCGBWoof1GP4o0HfThqkW5v4ZWTQDnIH5Oho1bQdjU0IZEqQ2opxkaH6
1pjK3lFEdFnM2PDXhzyMPpHTYs/NTlvHEpniu4EqStVVE4ItsDiTC+IROOtAx0y83y7scWC0mKZ9
Ah9+k4hWfnFHOwzGFqBmqZXqWdUR7gJ2OnCh9QL+O4v9ZKqCQg3qKr1d5ShKja93id9wB/VPaFR7
v8qrwlsPPQgldwPkTKOiU6IPoyD7oPyKLTiiEoi9zqty7q5yPgK414FUjACLHMsD5MLemhRbhUM+
NXS1DCx+y8Cd379wWZYfAYjPVrT+Mo+6i89yp3/hcrfUMve3r/K3d1teweJytzyPJmDe3fDdnZZl
lhdzt8zi8t+9H79d5p/vRNPoVWq9bDZdnDwufwLZl+5vb/Fbl2Xg7o3475da/oy7pZY37L+6290r
+K/m/vP78tul/vmVQt6BYXdoVD4EQrC1S6avITX/0P8whFQUZpW5+zZr7ndmVs2rzP15wodpf3sH
MtJSH2f9/hUtd118VOSdx/Uy8nGl/+v9cZjB0VuYKXbnyx3nVef7LPf9aP2/3ne+48e/hO7eggNh
NaLfLHddXtWdbenev9DfTqGBDy99WYJG8ulffmejgX9h+xcu//1SwNR3gUSFn5WZSv7QDbGzZkDE
+9SN+0kywCw5kDsYBUbL8tXGDQPF5ZW+zTmK+nHmYUc5DZPjICNg4gBeOYGkzg56hZpNAQ1H/do0
c+8MzC8YdGTqRy8/Nh52gbVe61tdGk5gIqnkg/fnI80A6OVUrm0u5kZ13aikGzh7kPSkS2sYM8Vf
Cr3pztvExbSUggtDI4XKMQq7hwlX9iYkn/2yKLItclKIR6lF9QhU5s5syvYBYkvlo4Loy8ny2iuN
kVeDb+7Gs9kQgBZePpKbnqGUWIxgy4Fc9FDFFqnE1hSrkkNeV8Bwmam2Whb6l3fX3f7qWHqIIOrf
3NmTUF7Sw+9RaSACV7riPAKJJVc2tD/O1Eexydgfcu9teBkw311sU4FLNcClEm/TaC415Oe9r2I1
WbypTJB3tRqMFoOlyALQJTWIEkKkdOl/cMpc9wz0pdx+mAPk6Z/uH6wQV8xdfzBUAZk+aPij9Jv9
0GuJ80BXOWpX9H3Zne/s2BAlAfan+AzdTRja+NRnEdQa/lyDPKipcbyFCpTdbxcbXcW50+9Ag/x1
Z6dFau4eWT3aBxokk5OLTaFKsW+AtwdmEnlCFHKy8BY5fmkzb7bTINnpamkAr7OP1B1JAI8uXSRT
Qpa+zaVp3EzCIDFYi5pnxbABBKD3k3TUvRX09fh11WgIkqCokYJPLSDUCNvZwyb1qvYqIrW9Mq12
Dk7vPpNpsUN+69kqWhdnDbhSUwCOvLHNqPflNJNs8z1opcVI93GdSM73oQG1Hj8XFeNbounSFXSg
bm983TvqLkT4vHo1j83XxNkl9i5kYYF2aAMPupwxcrgHtTWMHLrmTcEPSqPYuA4Vlf3lutUMpvrk
HrasH46tpturiPdFwFPjjTudKZ3nIroBdvTSGDWHWCei+WT64HLPvKbxKHVBx/7gaiihoOlExIZ8
wSqBzj8KpyFmbRogSvPctY/xBIpAhUj1a1FBHWiqpLF4xLamQTRYFL6+vwP9ZAXA5xsyOlO1UPBf
LQRAguodGwRNo2NpR8gcTRFAfFMeE2RRIVwJWTxqIMheoK5c28+ieTXpSU9+LbJhsx+gFmIN1RMO
6bia3yaFgk3SsjSIIfUe+0AKloCDFGkgQo/daiHZjWzaZOtA6kbJIcRoN9Sn4bt1BjW98C6M9r3N
xalXrf7kCWSIV9RPoUJ/dPWHqquGMpgHEHwCHmBwuu8xitsgca/30F+O6mBZoSvTt7XubPG0Xqg/
3JltNVG2ij7cuvcqoR9+V96qiLJw9BFD0D78wsw/O0gBHmcf6n+YOf/IiDBR/QigJx8MP+jjKsiY
FnnyKsAL25ZTsTlq8vcrSUXllj4N9yKbZ9zZqYsTdL8F8v8zF507rhD4BGvKA4m5MBPlvDRlyN+6
ZtSuOsBETjRI9nluDzaOH41sXC/TEFUPg75uNH9WuzVBOAQNSkAM0DSSBCBgrVkrDv9iyK6IDm3p
iFOZljiYJrzZp2Pe7DMjd9VHYSF2oA5u6ZMPmxwzoipID8joDlk3xCEfyOTGeuVjMyogD8I1tfA9
3YZe8eCMO/zMaReQWfULXRWoA6qPSXde7DpKt50K3YJ2EVw9FaDalTbU1tbBywbFD8alQVgPfwlQ
30GiQMR6Hk5MD1KV73cjbz7dcqgUpGRwt+UFxKzkp56b890+2Mu8AToGdfHEqO/HPGm2iFOrT15X
QKhSCe2fOsp5xF0hvrttKXwGUv81fPdNDGe88xXOZ4bb5A30lCMNKYCOQxwt9zjCSWW0M6DXJObh
xk4QkQTS4c1WgVhVDQ0q7Ewz5sm0joinoF4Tuys+jTDomGkBrWgP8Y5c7qdMa4Nam0D1HTNotLKa
INcdZ7AvwKyXa5dDaBj/OvunHYMnomXNt9hOoeth8fzSsAy1f1HMcGOB5/JMviTX8ldftR8tpGkA
fVB0pqwcDT9JxBngqHoAMkyG7gQjVg3oqtEosQ1o1HEBdKBRmlt1yEOiVLvpMT/EOr6JPPmKTfWk
EK9HBL4Bfmrp0mgzVaKi0aJCVRlmAtDENaj8et3KDHN+gVAJGDzT1TKw2OJpFAgObWunYCuQHzUC
aszzALgbP0dk+EYhkERdJtAt7laiW0ionUARGguT83LvfHpRQF/xcwNYk+GY9dqWgOMl9pB+AQ8K
5WDULxHeACQLE0gNi0770lgaQFa1fJKVAD9PyXJkwiPti1OqDpKfaniO8lFFAUR8YKfptGrZlmw/
IN7771YNBx3aGIqC+j7YPO4t4VpbLezBzAY+awX9sP6U6En0GtfjPmoQ7W/ddHyumsofJmE08Oeq
B71D2aho8gJpEXtnGzVmaNTL9AZ/CpakUVoSrDxxotHEVD8sWcoSiWKs4bbVT6QUcmQYvAoIeqd7
VCE4vu/c2N6g2JX9oozJA/0OLx45gJ/7OnGsTcwtiC6bUKcSKzZazZb2yWOaGEfTKf27vTJIldiB
j6pqHK30bfTNRiMJZx9G5ICfn9W8VUfCZ2dU/CmbyjcaeQ4VHZMfWlUo4uG9i6RodKZmLJ09yNH1
2VZQzw4LVTuuuckjNR4AHnUGLB71oG2hnxuzPRq9iQIwhSyGbdGJHg9ZTBjx/X90irz1p/pb2wpS
dCgS06qHuu2cM7lIPRQPtjtulwm6PWY7PEHBqqcJoDJbfgv59Nlnvu+YXeqqiudFDMg7XmKJxCe9
CgcwfJRtD60V+VID1HQeANskNua0/Ki4tT+gKsKTkgdqijoqVcfFk4yY7icChW/JNgBxewIq6qc3
6b2SqalMSAUV6tmZTALo9E3GbOwip26NQ9+jYX2mMXI3U/BIvQKUnVYNzYMswi/QDhFHL4rEUYYD
UOh0SQ0e74qCuhbvDvdezfsI+VA3rNqoWVEfUmfJWrfGfl5z8SmqVIb+MpvWtZh8ex3zEtSvC+dZ
FSza3rnYXMUvauR9ii2GSiqdZx7cXkmAHRxVXFKz9GmcPGnYgVTWmyf17cVzHiJXJCSkr0XQGSEn
WoOulluiNoFi+H97N/LEGTWG6iCQiarOh4sDgcEgHbRsTd3ei2HrjeHSu6OzEtCg2NwNhCL/GSPf
sr+3V8MhrgvtyEqW2yingkUG90mXtXiI9KgFOKlwNh5OljeI2rNVyEaxpy41Wec+qmafnqjXpKl2
66whKFFA6FJNPc+MohuImcuUBioc566zdqHkY+J7XQuVAa/4poH+nfjQeBnxFdEh9kfTpxsPZiw2
PCmAU2qYD3iPuDFHjZ9ABACuMnyixkjtFggiKzzkk83lAKqOo4LiLlMX2fruUkb6oTG9twl6DwiD
hUKCZAIVrVg7Yw/Z2Mkf2Nvy1FfOH4s/qIGAd9mobjc5NH0j/aiP5Y66Y1t3AKPZiU9dxc2Nx7J+
KbL87W5QRWoQvrSdvZG3GVA3lYGgjTvVLYOWaIq/LI0CSKxXZ7IllQUQ8dI39waIctDqh0M4TSIv
6lJjJHYKHE0VBXcDSxe1W8xNbNnACL4Ymos6OdKIUCrFRbJpgI69BeBj0Ao+bpCFh3S9m8Q3NXFX
qayL/xiluSZK8pBvbrjRE80Huf9+PnnEEKedPZY7vN+fBpc1AAqGli9A6B6k/jdWDA2vjKGE3soG
eefsKu0azIwIQgKW+MHaNDqkE8Z6Rd6dnTi+jI3hSk0L1dRzHXLI2rfyWtogeRRpWGzpNUFiGiUZ
LHaaey7SaFyxhlVGb8f7KL264m9Gc4TEPsztprlieutKNbN2yFVHYDjloN5kNTsALghtKQBgH4fY
z5Mp4T9ZKjX1DvZQ/kFDsxMLu3XeuMl6mROJKl/JPnpbhwYgZvz/uM5y7+F/fz1dP6q+YUGhrMkt
41RxfdunurVvQwP7rbzvjZNssAy2Xrlxym0jPQygAKMspHEik6DR2YfcG5By1lrrgUsyTSFPWpu6
yoDqEUETQfCpzRq5JiMNz3ck9wEkpDXIV2yVuEn29pSuJXA+q9o05A41MdaofpeYPoIa5iFpCgvQ
bTzz2wg/eSgxgb5Hz3caRyxHuuu6advd274mHJI9onzKA74g0cXtcnczVK0BreM/beo0gPp3YOYw
fbaXUN5BseTJBRXMP/e6Ve9pPplogoaPT4BPCmRRpvk0IPrCPdm6VDZpMYDPIeoTsBLNadSs+vR3
XRogFwlVa5uNoNb+7760Up5E3xwbimjMfqoVQ/HpygRoZb4qJ1udKyj+9z76z36oB6sAFYxgppuv
77SxqKsDxquUCQCz0z6OTNSwuI8+lOHOAS3IQwOybUV01pwI5DPkl02zAMZ5MA0AmNMnYzKHRZcd
JM7SPnWtBtR7aCQpADCP1auuIQiPKBAERydn7OjnNUbsaa6pEz9FICu9osnwtTWxj0GFC7tAvbdt
VTuPPLRRTXLpghyy7yMImmwV7s2jEcTKbqltWidIhA/XETIpljS6I0TQ5DU00fBEgQp2k+iB09d4
eA2pnZ1G920CzaLGNfJ5KvVo/mBl6doBlCao3SZHrLOT20pLjFsNotW6qxEnMy0LJfUmW6iYrV9X
Np9daEBigRWU2cpDrctfXWRpB4SGjRtETQ9qGqtnrWvdxK9eJbhit3Yakl2rnDV72LWG4yUopF3I
Q6bof8yeJshaQKeblU/3XF5MHkHrOwUspgaG/Uj2vPVav0GJj+281PJiaJheYOrk8wtZlqteNS9z
9mWqRxBMwMHOmM6TbqL0O0D9wdtScKRfLUZNjsDd0nmR3IH5hidE62efZYllYLEty6DaT7oa8T1F
rfvhBSG0VxAqlee2kta26sx61xYsf4aS33cdwMcff3UYEhS8YBHCMiQFJFXwZAwIeZEYoBrbRmA3
xceuOXXJmUbJeenS6N3cygY8vQXG2hedZZyLDHigIXQ/A9+qhYdIg1w6SDxQ+WK1IhGmSc0zYrvG
mbz50AYZM8Sxav/IK8s8xJB4OoJJin9Vo6BOJZihFYOIGKyoYz4cERKiUTm50BU1jIMkNY/c9+2k
NQ52/wMlzWzwoic/Wo76CCJ1oEI3h1RGkGuPsr4ADRqNMWqxshsaBOxH/I74vdWU7h95bhZHoIFr
hD6TojhyIKL8zAk1nyZxN/fWSdcl2FuVjmKeUasZrHUhwQCcKqRPXahGyYsXhx2KkHtvo5bas9uI
0gBnEPBeceqsPndFOq60Kglfuw5wJK2v5GvYJNbKa3n5GjooO1hVkYcqClxZKRY4u50BRhPSBt5B
Q3Xamadtpmk4dzWSeoBazYfuMkq8un87N8+jxHcEjuTtxP40OsBjDJZo2Ct4ztme1E6QPgOKXSJn
eBRRsybbAMjlGMzD05Sir7Q1m1YwQehae5rO1i5T6h3kU9x1BtruFz1LXzgoBje1b/SLKJp8Rfay
6M2gUAEj9yZQL+jP2Jppn8OxaQ94AzgqlRTZF7Db+IpHXvgALOD4WCvtjeyRXjSbPDQtBMZwk4S3
m84EnKiFzuZr8tWI0+GnGCOUK8Bj7dbX7bhD9ZNmp5pF9IjjIDD0dmn/TL7qLfRPyBPyZvJmp5CF
edtZQ28SzCfUdAwgYZGDA/Vefp6MoBrkaymd/Aw0nnMpG0XxlcjCr9n7VVQiVEq25P1qGZ2v0qE6
dyXEsZLIvsXYve7xWTQeqAGJ3Xyw0hBVG1E5cHU3QF2Zhre6Ltw9+S4e0HlHJMwC5rTPo0eI+5VP
GsvTdagC9l9xEMdSpa59q3fyH+2Q+qMph68RqoutR5Z99OBTiuQfPUgnKk8Tv0hiVBONFBA+Skht
bqFuU+BbpKjxJaQ6y7HnBJYKTbC5iHJMhxNnqbkcgd+gJNbRg2ZoF3jTAI16uYsvTc7OUqkZSCHT
mebDtGlt5ICHI2fndiq1q/cI+BqNVz9KABP3wlX0zTDWygsiWLOHAdLPqpAQHrJTUKJK5Ie1SW8d
VcC/IfWsHaGs2z5CR1E+QPt8Z5R42b5ayWpjSV0E5EuNoebfIGGnHanXdMkITmW/g547v+Jw6fcj
Q1oyRDE3KpTbcsThKgPRkZG38pOjlwFRoCGPiuMwyqkExHJ2dUdbubatnkFQ9PNY65WnJJRyDdX9
ygZTBrK41MS2qh4Ua2qANS/wFMElsLWmDkpB973AsxGZgmmE3CdO++8uywhFIBnosOC9NnK4JdPz
GmJfFnI4uYVjPYgL5a8xbMvNUtJzBO4W1f0a1AqUzo7s91U/yaVMjeGYy9hcjVDhCMiRBpal6CrK
+DZ9X+rOLXMviqcVPNlCckVPg7awgra1y6tV5zhomlm6ZXqbB1xPcNJUcxDnOxV1Rk32XdSFt9F7
dUQpAtSnptrVZGu9fvQHZeA3GvitTZ3mguEHauriQ1NyxoXfyUELKPG4CETPacsPecwY1Ys2oRCf
KGs5D8/a0f95Pac3TQMl6WbN6a7q7E1fdZ/cJID45crSh/wsZN/H60wB1dMp/6ObTSzjUiBCl/ft
lnrvru3ERWZT826nFalHdvJ49ye7ORVIevenW5Kr99VuIMBUT6rV1FR1aK95z8bVYqOrST/zrFce
ZGzJx3KhSwi+/tu81hUgBZGnyBqU0hKZs66a7KPPsmIL4bUtslE/US/BPjSN9TC/H9SF6hVo0XgD
lr8IWbbZjUxu6SAL8D517tLInQ0R329hxJqVpgt1zVs82UhdoObGTwDq+0sEaDEwrNqKNAh41BQn
04ROKHnRJCfqob4wSZn/56SWZ+e3VImWaKj0bZagu9WZRA0plGdeZbU9nKkfoTzOppdIJZJNmXw+
OoJ1vcbTypln0zBiwhoyi4i/AXttQHgo/WUi87ZXSmlcqRnb3gkcwaP1YmOg1yGFqEarolRNHItR
ql1MhcOoQbQaeqsMMe9yCKHgOBUOi+3MQDHqr+Twwdz12gZytoVPtmUNxOSAe+KOM69BA3apeWc9
wlZzulX3fj+ggPLNOJrifgB7jh9Ivfb7ZfHGw9egNjt8+Dx9BwUlSMJMRVshashuhl6BZ+2YF16i
Cj2KQ7Lb5EAmcqAmdT6ayHWaCLCyNU/861rL8n9dS1btZy9JtYOrxyvHtvgjNalWoeK9FnZvdW3a
CqJI+uiZ+07N28e+L7xrX8RTjAq1ZESE+qqhCu+5j8AVcvGl9ubtgI5zrXCUufde7kcz1Gl9sklz
8K4D1qdeV2uvSRG/Dlni3AaB7V6TGfGeukTd8UbnCBYaPxOHp0i96JZqR+qQUwxlenAZzedk4v2Q
Hd7hNuuBmmIWyGB+h9J5gcbxzaEZ5AMG8tutlqWmWzkI4qLsNl6M1lbxLWTg+U1rqGBenQRuU3hT
ZksNy02kxgBZAKd/jYv+gY25PJKJmhqqTlsUxdYh5gg3RB6hJZ/CT7UAHsgUpzk0g5k6qCSMsts7
Okpk9BNHl9RAwzEMWk3TVnRMIRsdS+hqsS0z7my0gIms30p1q24dgwAKyBD0wj6IhoEs6uyZmh9n
OTHQXd8EwyrJ1palQyKzR3HBjQL+5IZNCdIxq4sNaAbZppmyqcuojPQfgwYEDVJ6iQ+ekrO+g8lT
l0ZrpBzn0QUmT3B6ZGnjee7dwLzUNJqN+CSjtiGiW2ARoabRy1hDqSvUoOjv9pr1Enb6VxRkKi80
2LX6CiJ5+nNTMO9R6vGWzHGBQnyGAA930BP7ZahUvi/VOgto1Iq4so68FHm06QYhah/PN5iXHJy7
GyCZ+OEGicvdDaRMgXoFzaU9WXHmo4uwC3ULC4A+qel+nvUHCHi6py6UScCtJPnegMgx6tA/RSE4
cyP0yoaoRZV9GhR2IwcAKB2IXUTGZZmJ8oDx90bDIdgLzc/5WFgbFHfBx8qCan0+FNCHmTAr/QR2
WRqylSi8AnnbcrvYvYSJTQOgJOJcKA52N5W6CoEpp7ng6aJe1PvC8jFN8GGyuojVq26qT0GNXXUI
VNElSwHBaqdmGSabHKM4GAUCQTRwv8S8Ts2QKEYUOjB0Zp+WRnQ9P/Q1oEvv9ghopJMxQGgv+PMS
lMN+5B98qjYZtlnrfe+joXqAVrJ+ZsqGOpCGRplnG9vx2d4UW7KTha7aaY7IuH7G3mYxRygoCU07
JFn/suiH9Rb7XxaNUBCrL3niOr4O5tR0pqADiBW69nYYsq9kWpq78weIwp9R9At42mkm8GX6JkkH
RIun7uLrTKs1cfJ1PgHR6Hye6RsRANDkHlOjaBDSKdkTz0HgU5URZJSicaAj3DjP0gYzHYI1f6CE
nftJw/MTMTwtPI0pY0fdABAS9YuMJ7znYhUrrfpTaS9U52uaYzX625xQU8ITjxKU5s4qudaE9GVR
4VSMiPbXFs/nVQ8RlwvjPeQ81Ainr7gYv3IH2g/Qi5R+zqHl6AhZBciopBdAj4e97Uplqzu8urma
1+DkAx6W4UFueRIPk4m4Dj3XP99N0lqmQG3VrG4tg+6BK3VnbwpPFqg6gQ0k+EHM2WRWabxkbHjI
pZv/yIwMTErs3h6hr8nAMYVHrKjGCxP9A8XP/s7jfY3feoDE5volWMCB22WfoEtRXAno0K1VZLde
LMkZCGDxMwEqqli1DwM0tmaYQ1EbgHqiGsbGGKBe1UFvd1sbZe9XlYlq2xMSIi2TeVGa3wa0qARa
khYlDAWInc68aKfJbp2iaAmgxdimqI64RmpTnlDbACcQFCebu1SknnRjNZgQO4HCyrTdIftkYqla
nmiJ93XIhIKevpMqGt5myPfbAD2CeAWRj+g02np24VMhvS6Oyx9dDMRU63lf5aiGQY6D1uxhtWq/
igHS8YC029g8BYHqPZ4KOQB+qepcwwDKyEmKny5GCzrYKHOp4OhCs5G0aVY6NB+mH+TIDqphRHhN
FsWlqKElSnXNuyYd/oe1L1uOW1eW/SJGkOD82vOsoSXL1gvD9rIJzgNIguDX30RRVste3nvHjTgv
DKKqgNbQ3QSqsjIBqPq3o/UMnCW0I0ZGbZ6RDSHexdoRp7VzYjZ4iM8jUlVFJUxxfcvvSNsvNiMK
1KR3t4oGZX7tshcohRbfkekzl0moposFfNMJDeygCHsLKIdk3eYG8HxGGmxV129cs/OPnopcf4V0
SbYpQaQIlBE05smdGMw/Jvh9QD8EvcocrXf7nKGJnX4zwKzXNtD/L/0Ipo+bHdw4ayfP+Mtf4j1t
Z0lYAdkowEVWgd4jz1p8SnVOksZmELcLlI1dCNohdxHW1rhwvKKDZGxjvwhUXtoOSUgkBy687esF
sWyCZwWUVgb4DmnoeM5/n9RYDsB5pTojSVWB/lZfDPBUAl4I/Yxu+mXTjhQyZVCEkYA9md5agd24
toLmlAqlHri+lKO7FnUFdnc9ogsA/04isOnUlrDozbsetWIagdIRfBxA9kESOT7eTOnYFkc5mF/I
RBevD6t9YLJunimSlu/L1v0BiZ7+CO5PyBj1YzZAHLTqlyBCd1FjkjXy7dpIHoqkuzmcxk5c/Chz
0wReJhtPODJZ62Ya5IKwlpZE9w325fDQmGLoji5gSQNvQXa6mUHfCwBn3fdvE1oBie1mMu8y5kPK
yOhCH9/JBsNfrm+jtWriYJVmtnoSA0ce1Q0fmAksFx9rsId6lnEk5yRNEw2VEFonbwD6px1Eq6Ml
eQM8as6e8r+is1g9ueCCvkIOoGrbtl9WrXHXSHCLUWTloju7UaW5p3VYi4+OcKVak5eJXh4s9LuC
DRM/EXAc6X3K6gMtSxFAQoKwz2geaZSUIKLEkbM50WrIWfUgsW8UaLQ86I060MNzrQHHsImz5wjN
rCh4JKCJghLpTuKNvLdBo3tGVza+mtu4fmpAjrEwJZTZKvzRIiR8YsgFiZUZp+Ouj0sALnROFcdp
a5kkvAErHoYFq7i9AJohO+OhBL6W2kGzjeH4q7RLrWUeFb8Fch8iAFFTbMyygQqwLsEZugQX6dJc
jhxQOIzdhUzk9AQIbMzQkRuKIIfXg8iJ5pPttojl9sDoFv2F7KYwJCRpoJmFfn3r1PZNuat59BBN
hgPqL6K0igsGIisLHKlTlH4v8CwHuYr2cBHiFlow2caDdvCCjOBuRjjdzqGgrizXfY+yFOSpV2H4
wqtO3d1SAMpw0BYQJcaOEgfkSIQzQghbtCt8wdr35MiZQM27sl5AkJEf/Koq8cUXsq1T9OGl7qBr
ULgJBBWiaVqarZ++dDKoFv5URF+boLlIiYT8Ypxeaxz48FetOnSQDM2PzCk+uTIrX3sD/1r0L6tn
nAeKFS9z8dAPFRICjmudAz5OOxX7/aExQwlVXvavV65G5+Mru/qVDV5falUhz1Llryjaf3zloc8+
pXVhLtPSGe6mpNyAxAxs3JNjbJ1KGV9tifd52GcMZNhtsAbFf3hCz/9wQB3d2toyNe8zEJotfdHU
n13Rv2jQNub/BLURKp1T9tWwDPMlHvxsxfChv4/zyNiifzs9JFkqzmOXTms3nKonn0cgjOaO9Q1C
Gm8/hoUfw4ji+FtvIwn4x4+hpvBfP0biBNVvP0aLjc3Zxj552Y/4PDcS8hUoQhRPoIKtHuwOXyt6
5IQmLsDylb4qL2TCbkusQmH3WxrSdD4Bq0TDzh7n6ejr9sVST0VjAHrMQYrsT06yGmzuXqPKKh5w
1AIwoXOv0BNwr0OskzAQQTqSrY1jjfrVXFcgOb4CYVQ8eNHbdEiCoZ6YuMgmOL156jvn7SL0XQb4
u2cMQJfqkZcME3IruY3EqfaAnAeqPZa5N8FSuSJdB8dCdgElkOkENlho6pnfyQx1UUjF6CjSqaGo
clLqVDfmA/Yt0TKpa/BhKum0p0EzqNCFdcOA/THIoBPQP+5vDkgjINp8j1Zju666aAe5zn5pI3+2
p+JdnoH7CgwTAchQgbMmLzivwz0V/go2QY43AL2sF0XrGTgwSc4XUSSDbZVYrb0ivXdLG6GpEGxJ
2J3E4umOvAwsbotOe5sO2JledlBdB0nY3cTtJ0YstXqkPPOJKGzJp0c3n4403yN/nweB4Tmytlsb
jWSAhUXSVeusA4cSbQHn3SAZx6SGTojeLFKpnC5ztNPZ6PJFaf52CZWh1qrG7ldyb5c6hg2QQqJe
Aexa1XmYvaikrdHqBztx02ZJCCaLJp/tgdIMY0GkXrX9Fm8x5we2bxLfYci9jJqxnS5dxtAtIvsE
6TbYbt5YxxV+NwHsQKfFMi/4Jbbw4Oo6iU4L5Y+fwzCKV6NdsANVd/zqfpqUePkjSvqpri0ecpzg
Hwz803rbQ+EiSHxnFZQcBU4tzCptMT40Cv9SKmsMDGc2Kq+NtuE/5I5pX8GyszbwvIFmitufjBzn
NVKqYbmF7RzjaCLSOjaQfSkBTefiSN4udw8KtBWPccwdWoPMA6RFT7zAGrSkjTwY8EhZsSh4lUHB
qufXWjUN6HcAVGrshF8rEPeDrCVYTiPYZ5eNPUDTMIr8TeN4b94Mx2qaSqa/zdcR5PTRYLd2oUmD
3oHW72r9q4iZwNyvnOaEX0XMnOWmy9sTeSddGScvquMI5uA3v3np00RD7rOPc/8WTJ81fKtlJ3ks
E39cll5oPBmx+tedGtmbTb7f/RFnpNByH0U7bkWZ2Uc+BiDd0W9a4CAeVT2qqzt09rHuVQ5VQ7w5
W9B92zi9fLDTmzn6FS9TcIFOQyU9c117PhJEIDE5ToKzo2Kdt4IkvL0g283xtyFyCaxZ0Lyb2y4n
b9VxKGT/4bD0+jmeuKsusCHxZVj8ji5FlT+hf9UH4vGXie7A6xYuwSmfryvSyyRjnQrQpngBKNB+
j044wO659+1mtlWc3F6h8Ku3V/BdYLc0a1y4ZDHP1zTjFuwZxTWWxd4wwLKJ7qV00RRjuumg8gkt
uYDtu8lsLqau9Bq8CI9mD4iBrvTiSSseBXJOkFlooNuqI8hRCGdvoYdsnoT24n4lIG6mrCm6QI60
Wxh5WH/papQjXVbwYxEN9Qv0yGZ7q6BSBEEiZ91kbfOlxl7Vsqrq0S4jsBUVCkhjbR/0dHRAxbfp
DSRXr7HXf4LIRbWC9l52lSbSLXRHNqltStvo7v8mzqiQXihNcE2PI7eWoT2Bbl9/o7nbaVDdZ4dx
dVQmMMtkzfLCWo4S3yg1t6Ffse4nkGCHEOExQJC3aUVqbUnoYvLti2tV5mNWjNl9Itg/ZKaoIAnM
bek46rOOMkN/axfAw1SGc8VeszxaLr4EUI93r2SrOF+NaHJ8sF3bvaYQal75QF1vKYImOArpTi0A
eyWbnjB4YG+d8wABixOA+LI1WLv5C+DS7T4aWrbmOvXlw+527kd7hWPRq47/m11OOdRnm2jBR95f
slIGm4wN1boqefEMGkN7B13KcMmjrniWvEXTsh/7CyPEMJ0iJCVq0GNSsGWDz2co5IWcWZ1OjxlI
yGJsnSR0tlZFXLEn1svkQfqd3A2ZF5hIw3ndocbDMl9IK472jr21XCGGf8hhVKC7OhZs7A5zOGT7
oDcDESqgpxqwsEz1eHGSqn/pVt7oyBfTEB0Ep8Z8QcO47jXDpAEZWO2FKmkNcQW0stCwGKFgFrvy
isp0+BD03pnM+OuCoSgGyL3OWiwZQAWtgBDMjry+pV4jR3WbLMf57va4RXYkV4sEGRJoAXx4DNPT
9vbwjca1bur9EEA+TgoscE6QeZmf1TSRIQedgAzp5IDdHWdIS24GXWUr+rF7TKZo0/U8viNTbwbQ
O+btP+Qj023Szfb7pG6cmqPVy38o/v93UtIDLQa2B/xovQiQJ/XHuzCNAfWohbSbb6qNj0aK3ea1
jLrqqcyin5bedTV+mywCbCbPoBO056H3+5C8t2BkrMT5NpQZOs6sPG5WobGPHN1ZPNrBdI9RTH3G
w19Htl+WC5l7zSMgIWzpFpw9BMxSG8hKtycQwQ0HKSCWE/qBuEN+2V4ZAEw8Tw2ENFTVtN+Chu+F
BbztogKcG/wEEAot7G9Q3uGfPeazZYZy27zkYGjaR798W1JOACz10n1bEi3lpxjv3aQT8rNRsQHU
jLhT6MFbQOdAfi4FXpPupLb9Na6yJ9DEhiAsXY5dwTekDRYhrXL2fFBcNCBOXtOw7VsIhUORk5TC
SDOsLph/freTtJiHBAYexlmKveA5KCEbvMCNE+H5s4BUx3zz0fVfYkwAfg7DlNibuLf7FZ/8aJ+E
ofrsQ866l1X9SVhVes7BEL0YoevxmcKSJDP24AiGzqbjL2o2hLs0Y9GWo1lxhcZkZ53IGv/rOp/6
lV3l0P2gseqcHrQijrMeISoEXVBvWtumvwWW6Z/IVfGeeOsBuuru6O7dfjORfXKtOZ4o7snkasDI
CDueqvGe7GQi5/+0/7E+3uMffp7f16efMyREx/vakrmbEF1tG8vwHLwhf10GENkq1t/1ZQbe90YG
KF2U6bfW9qNsDWw78j9tD5IRPWGOsacUQi+pD1WYFN/S/17qZnlfbp6egtLXGwsohGs1BKdy9btI
1MvQCvIN2Ug7oQfz6UXm5sIeGHix8Si1ndjaozRqzrgxGeTOwhVBf/bBMv+cNPbbAzit38JmGJkO
C7uqP4M1xHvOfoVN3fiv1X4Po+lVFONf7OHdb084GEOB6a6rXWjS243/kIjEeQDaU6J/GG/0yjzl
HZgtKFI4drfzPDsAVyLDoUTHt1MCqkPeguuWYpTheotWAE3HUGOZY/QrgH3Z/fAK5moOz2U0nUAb
cU/RtOwY4nvLnotDphgPow/UihMZxS6HDuYns0ZJIvKj+ExDUP1t26JLrgYU6a6FsldK97hmuc3Q
9SSqBQ2nybJ3IGM2Z28+cgBhxrLckZeW5BDcONNQL6lycPLRkiXodfI+7s5uHIEWxQiRrOBLRnkT
fRFtAZg45OBOlEvp43qCJl4Sb2hoZVwemQnNoqHh5VOMutHVyedUCgW0DSifb9OFaMxl6Pdrq7Oh
Uhin4cPYoFWNabXQWg6gnfA7AI37AewP/46QQXdsRzzq/4gAcgppcV3y+MsaPs7vqzGxoQ+PPUvB
1kDiIKXi2Q6uk6bdH1JjQ0T6s232g1QfJPtNCxZYtzSsrds4qEowsJqiDtacfBqiZDIPCWFDmBou
3dl0w9S8TyK0DkW9m2hEoe8TGdoRTjxGK3XKqrs+z46QH/SvgAb7V5+xT2jjas8gifUhWd4Ea+S3
xzU5O98Izwopq047yVSW+aXycwZWWszOEjddo6W+3dD0wBQWTqLtt3m2ngQpjS3g/ck9mcxgwKYK
xM9b+gnGIeiPHHrAC/LSGgw1uNJkwwOZZG2gg0j62Y5+BKhrNweXeSYAIL9+IpD+QPXLeCRLZxZQ
fZq+RWky7CkBJ0CQu52avp4TeDKxuwsetA/kpDcZqrEQfU/5A73BeNah7eP36aKo6xX3GOibyyzY
J3gOALsb7LuwKZ5clpZPBfZJ9piNd3Fj4z3uMmfpMi525ARCetrZIEpY0oT36fi+KkDiqvx14FXp
xbavBJpgeAitAOmdwL4DvvusQVG5lWPyDTS4X70e+j4gGgn3BYcao5/n1ismkp8mqtoIVm4K0Ey5
MsyU7V0NwbeMRu1QFrc09EI8oC7sLqK6zTcBWAskZJA+91lig+00RwUj10pSWspF24GsZR/sv8ej
ZnhmYcv7PVqXR0BYMyAVdObvjxxg7Sf10k5Q0Lg5PiQLW8oE+hKsmmWC7/BhqMClIaMHqHhFD56F
Kgu2x+F2gIztAzgCkPP30Polg/BEESxKrfux/zop102Xecg9TR/+I/Klly5dzQ7c6iUpltagJd2m
hWaffoVmYEje9lDvjgY0vemTHb6XPMj4xd2ehi0zVxyssM8JTh7Ytvw7jB4VgwsF7bDo/hrW6NUI
yPweps8x82pkpxc1ekfcXpRW6wcwKg+ZBHACwmTbbsqyI3TB8mNhGc5WAYVwx2UFGHtlBdc+Quq6
YW71hSX8S8Jl/aNJoXeX+SNf2CMg0C2vfvRh80UZvPxSNGUKaZzMvyqGD3Nt8PwOAhVvr9JY48dX
8ZwkXaMO1oL++LWxzTfWGChNyyMwW8QR88EMbciZVuZvNpqkKTiC2ILERhisc+TerhCJqQ4uSjYQ
5nGdK9li8bmTzvAoLTwOQheyw+0ELqxbPKSvAGkUJnaprdU+zJeXoZsgWlo5964avYOtN6sesBsb
K1MpytiTuEOxfQTa9XfjLB5PRltHpmvnMIog+KfKzJMJlpPbje9ZsyX8dfNbTJWG6lPSNa+0R6bd
Mm2U1QCxeRGZe7LLMLjjdgDsQz596WPIDtzSu5QG1naHQezc8eINdR4o+amOoVQBqQhrlaDOCMm5
dLrYkTCXFOCGn7KucZa8RLN6K+J8KSYz3kyJ61wMIG7nixUyfgqFsx6KCOktclCIhNzSssSHbEO2
Af1/K9NNYgjT9eJukKAL6dxs3FSlwN+vqQwkIIU6YNOoPoM914dEpWscej1kbNOEo/9Sg7zm6AZQ
7+NaO9oqJn/ZC1D4T75Rggmr/lEr23jVN0FWv91Y4MfNBARBXAvVxdLKrU9N0HUr3gvnTlrQFsja
pDigYABGh2gK1zWDKkJqReUyr0G+E2t5ulLf9QHQ3gDyYGxaKPqlo2mt/3MMBdIlTcF2wnX0bTG6
48XXsuxCHLfsEx05h4pP98yYTiRDlqVM3WsfnTDJ1zK8W/Th9N333+aBDwUs96Pz2kKWYQHiI37l
dhRsVACMjQSN4ZmlYbLuG2F9qoz+a1GNUDNPwIOHXd130D3bi1FPMtivSQDfjmc09KRg1jTMT9M4
zpMgqzpPaisktAA3MaIhOyaNayzzSaZL5JyyYxyNIGknTxel6u2WXFNmIoHiFtPBHlFAK3VbZWWg
ETyxILwOLbDkFEZg0DAK0T4aTlovq1rwV1XIO99Fr9dikF8HEXQ/0DL1kwdu8MnPbfAwB6Nzl/lm
Bt0nwQ/4y9bnTNlsLZzAv7JUvCRRvJ10/YguslIhsDUcfeM0zm2UizN3PFhUgfoQ8+7mAVcHGnUm
FOc7FU5bggRVI3TKhxYZvRkhpOFDoGT5u014YKAgUWoKprjxfS6hjmg9ivuP67kt9uhB1p3Av4H2
FNM3VrcMy+CYT2BJB+ZGJ2lKB6DAyvVAVabR0fpCkyJoO61vtikNL5bx2uDYfUiCsMYp2TRG/A3j
1TwcZeHdKVmk6NxNQqQLQJyU6As5wGQXLWy35NsP0dgtr1qVD+dbsOtrYu+svn4Ig5B7sh7dogUX
+AsIYsKzqGrXXnTIB+xDO3qpGYsuSuDcsgL8fuPZYCCbQ9BzNS3SJDLw7aKKFfBEEDW4fT+NLK9B
Zr2mL6aO7I7qnUuZd8VK6mDyRDkqcAtTACCYijn4jy8/Wr1gtgWyRbSla7ZDT9MjxqxEXybdmkR8
eHORUVqpA1QfsBl6CmngfYjjg1XxFQW6iYX2ILv27T1z5GybV7BVvWsh0+bwRVEXkJuwLOc+yaZm
5yZdvi9tV91NEIKERlzafBkh9+gbsfEjkM3Oq5j/2vnFuKRJhZc2O5lbYB4Je3VnY8l5UmF6Z/pG
cMpuhxyRN0+KgGu7D1O1ZlDoWxS6U8HTnQp0qcdmiaRVeLYdaQFXo4/24NrgoL9C6wEIGd/icGoC
c4moG+DNkfJZvE82q0RuoY8GeWOUc+6AGR7vikw2Z+ZBoV6wwoP4DihQzKRVhyo0H2jkaRPdgbck
3/Webk/QU2kRcpRGnG3MGvA7P2rLt1XCPO9WrEcmNbGCKFmXDg6aY8ZASHh7KdSW8NMAQbOj1UaV
7qI0FRcBUoV1EMhkTZ+oSn+szKS8QsmNnWjURmF3LpsevH/w0SVsTLn2gLhYp1X4ZkPn6kNUGcH8
WURXbXmuJ/uO4umjCPJ4sY65bNa3hWQk7m3IFp9pHSSHQb+h/BRJJlCq1Jr/ysqSn0Km/r07QLxb
RGCtJ7vwXH9ptRY7tnE5PrOUbzsVWF9yaUHJumzVlsIylNBzCwf7dhrY4T8tOzGjXngSNFy0bBHJ
8mATLLA1enuHrsFoXbhTtyEWMhqmyK1/GHI9JMoys22i9c0bSSQlzPJnjMfC8wBNoYPI8FvS0OHI
lldegEYE7U1dzRHJa+AS9dBMgT0UmqafhigZJOes7rJ5GCtpnuPa+DGvhIrHJY3LrzSKhetehs78
5E/T9NyVorszoCNGPm7Z/L7Nwwv5RiAX71tlgzMArwhGjeYBG6xdBIKV58SYDGCK1IZ8xcCsRw+E
gTSvd/v2qrpkSb56ipMnr/hZ4523lSmw7n1UDldZlBloufLh6GlyJ8CG7V3KnBpaOuCLmkPQTdPY
rvtAo7TMGTCAibWh4WABw11m4YVGNKnEBn2BBMFwpCEt6Qf9g5+lT0rTnuRDmz0aOmtb1tzZYoMx
QO6G1/sRvfsXCkFRhl+gQbG/TegKYW7RCAAEhV6ELn2RiHmRuGiGvQ3o8gIMEyFK2bW3SJsQaOba
cYwFM1wOkS0Rrpx+iu7rvIru0S2Z7xLIGy1MimkY2uzKur+Qly4UrA5lGHv3c1DW4sulxXtgXjcL
wZRkulm8u026vVapX8ZKQWEbZqW7QsMVMCRhbLKjiz/O+16gkAnQ2jT+8PQfE5Wvex9J8Lozt2mf
DzsP3ULXmLv/8HQqvpdmiMqBXz0XoEv7W0DW+s+hquo5AA/eYVcrHLr0CjkOS48+eGQWiQdN+9KK
67OfG/YLE5spKpKXuhmby5jEwGlrc19Kvs0AHN+gGGW/3Ca9DbFbT5HJmqbqOD8ZRxbiM5LwCu19
kEf6cOkjAN74oKDyC0ern610B5l3/4IDT2KP4YosIWPY52RVtY3yEmp4rhNC1jUXa1ew9FkU2Aom
Xdz9UyFXZTDH+SlQxqp9lX5xOyQ1cuCzcdLucTzE9vtg1S2a7fT0CGI38/QpMNtnlDyGdZpjt99q
LISn8RGidfC49PsLjXwTbApTl4mlpSzgO7S3D+SbN47RLt+4FRBTeur7/DAYy40ZgsE0AYU1cgFo
hB90j0pug1YFH5Ar6vYBuKJwFhh8Zr728on8EbjdVswOpyNNzPXEjppbpvGpyRN18HVbRdMF5cXV
dzSMvQif02g4WRO0tsHCAX7GppInCqOIyYirbdeDLHYP8FG/DNyiQcVTGXNvQJSn1SKxTHlvDUF9
AfbFAJoVpVNP1hXen7UWJ/01w46z8AGEgOAwz53vvgjEkR5OfZuEF8igbTuOJ/2yZfGwAZNeu7pt
9fQET+bdkUwSNH0bM7ABkkZ6VKTe+Brl9R7EO8YPy7VOEC6dvggwCyx99PvfgTfL2Lm9OezQXgrU
pp7ku+hbTM1mP428upsip1xkquTnXHelZgng0RKSQPPo3e4KtxSrQhaH0gaX4o1kBrBQ6PoYvQ92
VbM8kCPH22td5Q5q/CyCkmtvqnMDhrSX/mctrf4lZmMMjlywooVNaL8I8H9tUkuOGwoCa+vbHOY1
zov13YnznWzK5KFvbH5lhQ1gfG6CvqpNk2suqvaEb5wv5Jw4r8+gqD6Xo5efbJXlKyjjQmBRD8Me
T8AF3dIlMlJ8hWmPGjN4fAh3aqEeb03Gwf0GSFz+4Ci/ueTAjy66ITQ/83Y0VlXDyj0NM1QsoI4p
nzNLH8GAs11wMMN8jtJmBLbCDPY+D9Ijuk69JbZDiz4T4tNUxPxsGioEgS5gABCS7VZGFcSHSg91
mNBhZtzwM/KV0ESLWxTDgMJagcqGH2j4Hmbp1QAWAzcagQqm9hs6O8CwVVdfQw85dZ0xT81WAmnV
B5cxLKsTOuK81XsEShJoAUilXHo6IupAKU8R0CSqvsbN2xoUYUBxDlxE4EjGF5L52KGYtp4a9ICM
VWM9opXeesxFuGmRpbyjiCJJbSAOwnGB7BR4dv3Umxb4tlF7CnZs9GQL1QJzhak0o9VrIh3Zrp1K
TsWy9ozNOLhfGDS19hnomBadZoZxp6g+0hAiNfaz24u3YTyqZJOgVXk1NsLb1SUEw+is7uG33olK
Jis6yJOXhnRavwU7nYyOSOqkC6pqdU4HquC0HDZJGxgAKRf9QTh2cDSB2pqrY1kESq4RFVaaQHYq
nbVqTLYKGKB5pduEP9dEpgiqhKuMY9vDcgDdeDFk92GGJ9o4+Q9NVMIEDMFxZMHrzTSkHiQRnEIu
4y7v06XPC7FKjS7bzOM6njRneWLv57EV4eHbVOWFlqgKL7tXY4/zoZ4MvN28fo4WW5DUjYc8ORax
zE7Y7bxdpiAF2OfPMa/q4Vi0R7LTjC4KbdComkQ1Y198DTafhgiCwT56Ke3IYAuyudqBf3+1LAGK
Wt9oQOgOaXSUUYG040lxnVzlPo0CMBmV3PXCcJ/IYhvTHvQR/b3QpsE2m0Va9/6RIkpUJFatgBJa
a7QedlRolRQNOKRoKoeU7AHNWOGChmiJtS7/45V8u+nvE0BcWlThwz530Sk9NcWx05dktDHuFS+A
GZqKI92Ru3L6EeTE9gjexvc5MYWTnyLrqQafz5+35DfaoVlDSivZOnmcrUg3fF/o7rAa75MVa015
7gHAP7t5nq1yk9nH0at+iCjrT5bs3y5x6vQnsnkB+PVcJz+Sc9IRPdgakEd7DyHPiA46UDqDV60w
Hm5lqmnw+dFUzRfx3lnuoMxAJipT0cXoQFGpo2hEoTRx4t08ca5o/Vrrtvzva5H9/RVva7Ffr0gr
s7K0j+jFxtcnvoyaDJ23hOAN3oc47rDntMPXys2L7cTHIXlREOc5a8+Oa8jzyES0x6Pt0LEUiB2y
zbcBACr71LIOZKNL6dXoZ9YXtBmApPSFdzhBgLdL+OrZAPw+SI2Xumuqb6UdvAR4I3wDFfR8Azzp
fPOby4xG/xOkMg7aXeqZ/2OJ//MYSIChywv83Wu3d91TM3rOgogeCp7zTQud2pkdwvah7FLXpnvp
8Ct/YsFTMjH75W+TooC1MzvEvyeNaW2/xLaTnGSJ5su+MMZ7unSJn0Mrc3mzTEjE3XuJ3pBnXIu+
mprNsqytrZXgjOpJS32YmvdLI2qqaF5ysMDVYY46KaFfQef07puIW9ssAhEs2RxUKBdt55egBi3r
9YCe+n3ki/yTMqZt2TCAWrXdtLPwZpdx9Wb3wdi2b4Cv++RWOEO+22/xv9urBv1rVL2aC1+6egXK
S2gyq7lY1oC29tSH7dOtfpYPrNkObjAub/UziRImsrBJsLkVxXon/pLHzngk02znyypCRxnV3CYj
yk7crp9uL93jC2fbNFwtb8u00fBxaXIoK5+XpoVMUDnf9x5bThY6BIU3ITGYA5JyyWvPWxqtKNAH
MEaX2YNvKLVHX8tzoW0U17IICopAkGxphXkuLfC+igS7Dxqa9KLvF2xP55VuptuaTZJt8bzxj+QE
DuwxdfP+NKCNfzUWPnbceiMz7zzw4KuVg9KsNgXgmd5VuQJVlx7SdsUtY9TaZJQdyeYFIDgAKPyO
nHOYXtdDKXxzs5Xs521ZQwUfl6VJoYFkVipFhnMUtkG07ABGa3LSpXtfNhI4Kqgau6qxM9x93WFn
R/uZIAYOgoa0n6GhFwwSjUgoTdyG5EUvGz4v2SmIceoZ0EG8jcbpa9jhSBT75nACoTj2eDT2tZHu
6JJEJSRis3ZLUyOwrOOxoafQ+LZCVIHg3x7axz/s88ofXkTlYbLwg1JukOIY9qMfX5kzmK8+hFjD
yE2+F306LNsxDS4Q/O1OoPFAO6Gqwq9Wc6YAF6rEy8oHp3wz1vW5hI7Iihze1obG1DcoOzcrr5HJ
OeRxceETsAcobSXfPfY01Nb01UZT+go6tqXeNkdblIiRexAQ7sQzV70WpiMWSWbH92XpORdy4AiA
3grtMNBiNztqA/zLEUMfxdgcfIuDWtHVEKhRyEeyyc4Fyk4N6rFBZnBjx4a8i3LO7qzWfBB6U5ui
lEQj2Rl8Y4AxH4rAEHmMfZ8dkFXZU1PLrdGFhlB3dg8gP5+dFE92uiiUlg5u4u3+tOtlwQ5tHCqr
232I13Z6gWwy+BENObPzj+no3kX92JTzj3frt6EwQCLL41Tn29uyDJj6cxrIZWOI8ex5KOiMwOTf
DREe12g0Sx5FFgL2W0GxYWzDcmk5Vv3iixZtfLLNX4MAKAApy+9hBvKk0ut/9k65yrLCh37oI4pB
KU4puVjWoR39ROkMMO48+zYm/6BHr3l2+l6tOb4aT41ZVkcL1dXNFDjYVIJ8YBEXQffdZvHSmPLi
Jzi4P/Wucl5CY0RyH5n3i2eY5r5y0Lrv40z2kJbBsJSdab0qZ9hLz8p/mv506FXYvAK0CYEusB/6
vVhwOUxXk5XpNnKa7ND4IrtzAh6vrHCQr0DSb1Wd5T9MxT/3eao+DXJUOH1a5Sm0eueET3a19ge/
evF7pAN1qN1N+8QP+LFpE3dZx2kPCmxXHJPAmq6dsK7g6XBfodEMNafI6U7QD6sfQdP2jez4ZZCV
GRp5LkFb99AKDiB1EqyMEM11IMCML0ZRJufG4jjs2/bwrXXXXpqU3wGugUyWDmDCU1v0UPJ1yrLy
Hs0v5f+j7MuW5MaVJX/l2nke2oAkFvLa3HnIfa/KWiSVXmglVYv7TnD7+nEGqztLap0+NjIZjQgE
kFmZSRKICHe/zz0AvBBwKBCvF+m9Ce01Z1GkeMdjckcmYLgMZKY71w4WvZHvfKOJNt1U9IGv2rha
ThIuEDbuDvb03Js7PKAFRi+/p1YgvfycWsH5NijJ8dQfghAknn9NlCFhvMLFFG0MKhHBgvp9YvJR
gVkvUqf6TmRv48THWcR6ODbpIhMT5dtM/DYfyYcOH9pF74/HGrWu2nQOkLBZCAkWjzyxL3PNwghp
DAQHog3VOPiZVZ8B0PhEnWSSgXm27Pbdv0aFO9JkvjgalSOWREfB8+pLHnLzwULQ7PQbe1tmH+2R
1XwRSf3uX6IAaEnsFfjdfHG9yHrofaCp5khW5rX1O78rkiAnJcENSjUJBFVLwb/QVA24Jzx+jw8m
f24hybRrAOHeNINtfhlx4/W1Cr7hEQb6lDo2ToMW4x1Uqh0QZQCQPI1ETjd/7qeRdY7AkC+LeSQ5
CA8gMBppo6LiTkcQHVd/jqTXZAolijRSBA77UqP4iByw0gP2wl+nfsUfUCEebfBluKcuDsE3DPHq
nV3bBfICgQ21cM2gR22DXtW24u+QLtoMhRp9YBKDNTi6zO8RB7IQFbPRJzGybuVanXWXd76xbce2
OciyGU7Is0N8XOXlQ4nbPOB5bfaCZcSTF6O4dxE8jLoCY1ihiklVhL/UBsuWv3tvo7b/9t78gn14
b6FhQGR3wn4RdCvo63RZ20FzmMFZUxNV882BYF+1ZTwAR1Lviy6OuwUiq6CQo3CdU6lybYdgDJiN
EmnbtdMHxgJp7Ay71kZteoiZLYPew6dOxjoP8Yz2xWmcVLz66ZBppja1D7FzVfRbu1fZwUBJyLmT
uj/TGR10lIOhzJNydesoS+9bWDNvkVaq39iRb+8dVQQPzjBB2gZQ/aLy5ASIZ/GZPAZuW8hv2s9A
/3RL6LH7hx63EvuW1v8Q459PyWmEE6UAVBSKTdcH2PaDjW5AcFcoBxgUL1mXU1lxbdfNwmxQGdii
LOhJCpRI83j8Qm4eA82pKApE4FrsNcKwaS7N5Nb6wPJNw3/n1uPK32YoRYSMldLPVZpuAeVGXg9X
3sYSwbhNp2aXFMsIuiGf46xkh9iSkB03RvbCRP/HELnOPRLN/R3YtIFYn/xt05XLWitkrqZpU51t
yX+I1Pu0OeLGuzEFsh3U2mDY3TioGVsiuxjuaWtLzYJF0X7e+E69QGyEH5qIZYb7qGTIRJdAlzpU
uOqHol2YZivWbuayk6BqVzwkWrkBPOP+/RWhTnP0G8RpktFqTgCZgF4iBVH1CQKdnrXxC4DKc9V3
G+qng6HC10gW1rbPLA0MCw5h5rfnvC5zQPkTAQYZR/YLMoZ5/e5jS62XRV0j+zt5U4dWfg/+Sygt
xAWSt9Ba12fdeSgmhL7Usskh0djFqOZH6h6nWHk1GzC+NQsHocl+QcZq6qEzB5Uy+7xUdzd7YVqg
/ph7tb0yCxQa9lgZCDzGjzVdaLiEgnMTc1xzdBo4j4WdRFA4Q9ycDshRJR1Cun+2G/ALZeD1J8uH
kdQe49CEZvmS5rqNgZAQQvHTwUqVveZ9IpML6MGaDQMX+KUwPfvM9LM5lXvRgcx0NgadvZTRkK1D
rFQU9iCecxr9dEkuMdkGN6ug3xPw9W2GKmTP2J0EoOlzdLYwoEp2cKcDnfmxaDIwKUgYsZ9z12Rt
xoqjfHfyEopD6bweduRDJi7yP0fTlLc2+VAzz1PBl7ceaap8ZUoISlYdEkZdFr4fIkQjK+Dl0U56
pwThkP/HbEuoh9xFpfJNmxo/KAL5IUgZhyFUfgKQpzeoZj9h7/gxmvlLcJMGO8J/NkLjE6qg7bNl
gB+ws4MBSvFDdC6HJAP3kjauAKFZy7IJLMR4En8BxsjsrffjNYoUM9R+hBCuEV7wh47Kb7kvmy/V
gLy9IQP2gAWPA+7JmuF7zOM9HlotWHAqoPlVvJZ4uOJ6EBk+i6gbTvOpYWvjYFZYU2VxCSTR1EMH
2aEyawAtXo/dYBNaAO2BDuMFhZdXiHVWj85YuCeABasl2Q0N8sW8Csq72LPHe1f0WL9MAwJwBSBj
lIsjB774yckhp9ux7NnPx2rRg5HvRIehM9ITmw43GzV1p+ulSKxNPqIgvMvqcy39/NlFFexD7XhL
ZlUB6lpWlcySZ9E3+TMiryhvLPQDOfp5ckGVlHNHrSqq3vqsHOZJoFcHWtUkwHU4zZlPG1rciLo9
NZNRjCvUAvEtNRunQHoQAe4NNYfQq7Ebq5yVPb0ouELDPbIb9pJ6kYk3DmUOegvqdWQbnpsGK1Tq
Zb1V3SFkcKVOLF3DRSEGtksNwx7BthxXAGRUhwaLA4SS0tg747flnenM6Iov4MvudpaZi3FhlV6L
APwAJngzxcYwhTLzdEYHH6oABy/E4db8nd9tGI0gFxp2a/7/T3V7yV+m+uUd3F7jFz/qUHWn9635
6AUQWTagEpIv6PR2APGHWOV20S8glJAcbx0qBCV9mad/DqH2rduZZrw16ezXF0gaZCRNBZbDf54m
KP96Y/Qq9E5m4+1VySirkucLyc3rqEPs3aY3cRtCzdmFTmlIUUSfobxZ7g07zO8bSEMKpIJO2cTY
SYdiEKgCMbxiOVj2u62jsyjeGBA1Og/TFYDaaF1vKh0DK/HXWBqRR6iW65V1vtlHBuz2mOBORK96
6xhAr9PJLr5kToCVuQ5auY6L0F3Or/jXxIhSAbgNDu+OXjvRGXbJpRmt5qlocKBfEtUFd/NUiTaL
dRAa5eziGu7FBgnRFgwT+iA104f5TCXt+9lvbOTSO1wluLAxjg7ZX2c3m5ymuc1KHTdbCZbQZcRx
xYPezX0oWgVuqgBM6tT0ROw+aAsS2l1s3QWTRwl5tV3QiHZJnSV33Icc8Za07Nh5HtRpKAUCxIPI
F0pEM11nd45tX0CTUr4Vo7gYkhVvXKtLoHCSweJ4UX1SYQJuJpd5e1X1z1SQTmXo/lSLjkjAbL+Z
yIPsaTneAWW+YAM2BImI7kGgx69RGKkLbkhratHBGMHmnNjNWzv4MTJ9DSryCresl470wGKgUv9Y
JXzaz5fypfnrLI7MdxudtQmXL0EwJAuWp+pl7vW3zHQfY63jqxAivoL3Wp7qZjySCeIQ8bVBIf6d
h3sZVPN6f0lubXsNQMZ0T150aKp6F9t5d6ZWH0bxtcryz7nKwKQxzUymvgZnhTQsf3+ztbldLZ2I
xVtyoY5EpwBd5ADxkI3mDErIifoNj1e3V/WVtrdxDwbq23y+nVh7Zfao1zIdvOEoH50jl82VhtGf
hLqIEkqlxYfZzRI0vNH8Fm5/QowdZQf2r8vNlHnVfe+q4HR7Z1p54cIETSIwqfjAyLeWlbcwDKk+
/FWl5aGM1AJdFbnQwR3BAVKbtTn/VTSpal2I7qWpXt5eljWZszNK1K3f/tK2ao0Dc7ovtw8OAVLw
/utkf3t3fSbcu9x/obnm79DtiynqOtzNzbHgBzBsdBOYptsrCyIJRp72r1HdPFlJGj9FkGw8KMZQ
oTvZoWdnG3lzGbEOR/GnU28aUBntnbTgzxpEd+TEpGUuG8mqc2gLY2WIPF1oCPA9tr35qWuG7NxN
LVm44wa1ImBOLl3zsZJ9de+A9KpxYvORTK0Jai8/9cMj2frWL3ZpmLPlPEBY/mNvbjytTTBxokQP
6+o22tPk4MSND4iKmAtq0gAXPxZDmv2VTO2IUGLSt9WWJgfaJD1FdvYHddLbNULziBSufze/emN3
qDYL5Zomc1TcXRgvLuRPBzeKXvNYmSdq9Vgebj1ltaATwR80Gr1/RaXKijrJlEMic8Errz9QMx4L
e6dCBOvIhd5CB2QcGx/JYChovLjlyHb0BkDrwQ6+7rGVxJ6qCz+z0G6vI1f6vhi7N69z3S+Qdh/W
UAQcdn6PZqCNFUi3UKMZue6pqFIo8AFB/QU8hRyUuGlzLNoQpWvWdTa3UODTZQm+EMRolu87blCo
7eY6vVttfozUx7HNisWHQj07qiEmbtoPBt524XufKX/ts+ybrnX+VCDJttM1JH4QpXWfJgdKbWMN
+I3XXw0EOb9FAgWQccd/xHZy1ySD9aKjZoAeqJVdpR22W6e0+oNXyhhxipiBNZD3T/EAZdwMAp3f
p+HQKOU/QgxXKYLB+Il6G89O8NNIGCAJE448dAwwW5gxwGdJ0H+CRgW4nGG/uXUT+jxxFdKICKjN
bhLYe3IDOuJ9tmFyu80WRt89IjqA5PEAmm/AO4xFOrylKkB1qWt9huxwiaJEM93VfRN/Klt+UoUZ
fAOeJ1kWKI++aGWxc24OSK3ZQ/jtr5FdAjEKGplLH2Xbts1WRhQhQeRnySc6y3wZz2fdb2y/8/OZ
yXDfLJIPeTZD2sMRzGC7D1m9OccmhkdDjHJP6bW5VyFLthZGCZjJXzk6cqZZkrLekb2PkkU2IrF7
Kdqi2ErQD3y20mLms5KJY65j26n2qEKCOG+Sz3xWWEvDHjUg0LZc49Pk7yBOBpQayhTEkINH2So6
az3Vzi8D6YIHuwzif9PulpFeeKH2jm4M2RGUysT5JR0FEi5mt6IO5AnzSwgNQXsVjf0KNVTe8ebm
DSLYDH6ilj0HmrNDocZRp237FHRWtgZLWb+ZmyOI2Lis8JYs1T7pzhxB4JqcqJMOnQJhGEBdV2rR
bH1svs/Gze59Nt82/E2rswYRL8eKF8SZBfmhU+eY1YVaNUvqXeSm1ZKadECQF8Scfn3hpYuCzcmj
BoHYkk9SImT7zRyzxzTg5zl+9yp2Ce3XogX3ZDDw4tGIzSNxM3hQJ93FwFqt++migEZfOMWiu7sS
ot2PvBuPDOKva9wc1TGo/WDZOCM/1XFuf2KgS59p63SWH8BCWax8VM19ITcvKfnJZP7WsfIWoHr5
ja6YuoZwRYmYxbVhrDk2fuusmB+H33R6zkvb/drGoF0dmzE8sDTJHqeB1F/FOTR0LJQL2WEs93GC
eWRtyTcfAZ8gaLpvyJZ2y5a7wX3smCbEXEewjNr5CBHl+N1XQJFFQ44xW5lInrZg6AX3B2erns5s
bFW7TDsIF+Bs7p3O7OBVND1U3B3AhKYDSDG1v61R0LsVDUdSVuNO1GAZAX5/NW5d3GeupUJqfeJL
m7+MoBlWtUTQlb7LJGijK5TlJg2ue+Ey8TUB1y7EFLuv1tizpY6jDlp6frdrZGvsGDKddx0g4Uvk
5caXsu9PxKHtZmDvDPPuKysTyEECf2F0UfqUAXoP6DbO/KqAbChuyU9GpN9tt146yxir111WgRmI
40YJiEZ6oLfsySQ5ybJ6nd/x9KfIAmRf5JEGegfFgujZTYtTnhvuUwTCpwPuKNNV2A1fJ3vC8LSw
goAfpAJVys/2EYmMRW7W5Q63v/6MBX9/HoXsoA/N821sFeGiZH00LKhHBeG4aEoRbPNugK6ZAR0E
x52CWlPzZlNxMuxQ21Zd2+lQg1gf2QvYqEkdN1teq3pTela7pCo3qnfDHviquPT2VN92sxsqGrcM
tcOLhGhab8pWrl1dkVur15nG3cM3TOsui4WxDqczXw7vZ2T7XS8KS0Gfg1rJbYRfz8FB6mBTj6p4
rqrszUaU8S0s6w0Ccd1XM/XiFeqnhot2HET2zLzeZImSSysbjYXnpObJIUYEChRTWyAih3WOfyAT
HdQURaYzpCmg5VqMEKJF8eomUhpo5QlwR0VcZAMBAPRvbHlGICe/uNPtN9PWizU2bBdxgVtyYfTx
njMDT4kyhgZ6W/scYjpm9ObhqnAsKV4LN4hWphDpxY2ZcwzGvF73OtPAegMvDjXPN16nP4a8bZ6c
IGy2npenez8VUEqbJiOP0YbieliLV4T2o5WnxmylmDPsQCFINep0cLOsXHtKWGtqdgDvPch3B26L
rUxTlIsPzeOYeYD2x2G6R04DAEMoPFyhDPJuK9XZ8KJ9Fsj17zQrPBuP2qlznFLxKgvYCiWLnfGI
6Bo+hS70ixVh/2OkrnbI9Vp4hEHlCUSK1TVAMGa2UZM6UN3e7OyloUCA0PLWegYMvD1wq5i4qR2E
DytIQ9yaEgSK+Fztc2T7qJB2pLuMJ4ZxSLV+knXlPyrRJKd2iL0lMXrLP+06t5NTbk/yTIjAr8Hl
m0CUsFjgsjW/gW9Do+bfSu6VlgO4XvBFJCJsH5lTgXBoutUOwbtvG4DR2LZ08BCYIK/WHhJZ2BuO
XzmDMk+vh8+Qi3m3UyEGODJnO/mPWeStfWMExqBp4h3vwmCDJAfyes6I+yJy5WC3ASgkTpKdGafN
F/IImpBvI4jzLbDYSpcz9XxjsH772zYRzyNfBpSMcNydJUENF8ga6mf0kerqY5N6EfHv9vT5l2H3
t95fxt6c22mq0jH0dvTHQzcg6Qop9PLYIwKwySrTfsxQEgaZ42x8y727ou+8P+yx/GELx3nWiYmd
pd97J1SBV/MYnRbGOhuAVKLrjQ282kZGkCP2NK2B9LTg6aZD4o72krHXG2b6hqsuQCaxT0uI+3Ag
rzuZ1hAoHvQ7EvvmB00GrM3b9JmzmuF32lXgpkntTSJQXBzGZXEGCD5bo+yp/FQp8ztBGw35Hbet
+O02hoVjsDI88aIlvkxCraHCuNzcmm7dlxvIIwebRPn+SQyAXon+M1W/53kLabrAGy4Od7qTpbGR
CUvPfK3j2cHuH1lvLpAtKFEhgksixwoTYWFenEiGJp2aYmpSr90C20m92Ctaz9T7u7GxDJC5SDMQ
qBrZBcsErCshQGuVvXMsNcNSc7J3lQRhwNC8lNrJ7R86Vs4D9GhXYLj102vgTwAGHZ7A1C349wwY
4hVoNfidUUD1bzBU/OwnebWGktR4BuQrOcgiltuxyO17OyrEshUyeGmt7CFNcv4DwH7UN7r6LSj/
HK4CjfKNNrZA5I9nBfgRXIRi3PQkmtZD9UD/iS5/sls8k1tVVLP6kDtY6T2w3ccsgzDSTZAoLYJm
K3QAMtwRgkS3DrPgEPww7sFgAyaqAlX7CK4sShF2R2o2Q/7eJOghng4fe4efm9QbMcDD/u3YfESN
TpmlK1DbnkStsr07LbBQjQhFNqdMgzO16TC5ePmY7aNYhScTi0/iM4h094cn8uBedj1/YGN8ITIE
O+vsLcpGow15Den4B1B6/j3WtrMXma3BhlefwGtauf41F/grZq+sLuRGO7W9RoQSBcJ9xT6HNrjh
cF171yyowceNm/8ZGBnkoLw2QNCls88jSsUhjljbD01eN8vczPovkWu/tq6K/7DKBsOnPJRISmyV
WPwmXQit9r5gEGTzcU37NbhRugFpktYMz55pvCaGx+cFZRub6SmPgldaptEGwQHKdeHYbXygxZrL
8RsEGL5YE5sX8Xrp3kvORoVHxcT8Rfam14B2THbeOcubK9kh05ngweCWCxD2jluAZtLPCvLimekE
31IPMGgFLrZLlATdxQGAGqUGTfAtgjSAYODesFTobX8eGZvheJ+l9ucMK5szKJiyM1a92Rk7kGgn
euOTY4fh0Y7CjW+l5WOSRO29jBUKWjoog/aIuSwrj7Ed9RqtaE6+73yde9kg32qAP45YHGHXIrkB
yUtEyMiXDiCu24guM+6oFZauXP3rv/73//0/3/v/9v/I71FG6ufZf2U6vc/DrKn/51+S/eu/itm8
f/uff3HXsR0hODgshAv2ESkd9H9/fUASHN7m/woa8I1Bjch65HVePzbWCgIE6VuUeT6waX6J0K3L
d7Y7sSoASf/QxANguFqrN6TOkT7PvrfGat7H+l0QH4FY2ca0wuqEaHcoNRPJRY5BunWIVw5yqXwR
DGW4nVUG47D5qQ0c8SVAIcxtmRHFIlohG5NCIATMRHTwY++jjZzLNFkx/MYPkCdG9ex0EFnan+3p
0EdNtclx0wMj05+9SaW/gEw/3YmWYcUuUlmhHslpZxcaS840AdQU2OKfP3pu/f2jl5JL/LKEQA5a
8p8/etDj5UZXK/nYdOGwQxLYR9WUOa5TbpQvVYykybSc6EbgoEuHV/fkIYF5AlSboUzs915V5hmH
NHA+zNOxiWbD7jXEio2DEHXwkoSVtYrsuDsrSGIeywI8GQNyU59GkD7j45Vvkyv4p1HjPbkyD0oj
fjKc6DIzq+FOB5F94NzCPReQBvUffpeu/euHwxmivvh0OEpDpJDi5w+nc+LSQel89jgv0mUhgMvP
+SdkKPIrFGXbK6D6z3Q7DOvM2NAtj5qTF8q1sutQQKvYCtxXxID1Woo0A2sabkxBVkOsQYjmi6Wr
s5rWiHgoPmQRyz8Lo4BkUNHBdcj5sVb3gZFX9yi03yBhLx7ziU2/BLct6A5i70g2UIbF26YA/yP1
0oAq7Ddi4uVH1AyqtVXIgduz0yWCU9F+VBlY+70MkMfeA2eG3cXVsvaAIgyaR2jXi8dffLl5X0tr
70C545elPSnMWVq4h6mT5OfG1gc6qUPQA8tfdjJ5+EfVuelTMx0QKSwqEYEADI00lO2iBfTwkLpF
9mRps9oY5pivqZdGd10yj85B3ns3xxt5YbG1xZv4A7l826jprmw2G+ooLRb8h18Ed3/6RQjGHBP/
BRSzFWDIyp4upw93KtxZrAFUMv6jwCMK8nGsv3Qm6JUJZxiWn0y3tl5pEcaNtj/5wusvRuBiiWZU
kIKM4jOpys4qsSQeO8vD0mnlFkWxaCa1txBFgNDeKSOIy8TlkQZRBzX/rW2ezGext61rB1U2g+0k
O9WN5pFxxzzSGe9ju1xk4YBqKySK2I470f7W/Tef2cArvf0P956fb/vThwkCKMmZdFwLRHSu/PnD
jIOKmUnKvAfV1wNSsam7MIFfuLdCw0XRd2qu28TNXnIm1rTWJY+qCoDS63gHhlsQzyKNWDjAHrfF
rkaeYbrPVtPd9cMBIKNzqyHeBgcyQ+MDQSczQDjNH7NlFZugd7VYejXdOFxQsIU6WGq8dyA7EyJK
AFp3g+tsGRUFuGw8N7lK1Ln886fiqr/9xGyumFCmBcpdxu1fPhWsqLifNYl8YJDLPduTYAaoTWKU
sE0qt8SJ6ssoWvXFNZRjsvpAvZxD0IDokskG/jwAYx1QyRO1sqcG1MH1slnVVWSAizutl1QKmAvQ
c0AK2T+KqWIw8rdKF+rzzauWqE5TDNKN3RQaKrwIpBih4e+oqSdb5wChFAz232zkV0yhptl58iPb
UDtYanPjpZrovRfKH/kjbsPQFbH8CExdstxTT1hCY8urIMNFvR+8XV7XEMjl7inQ1vQTGL7i51Rs
Iqsed5lAocpkZ3kvcY9AUBGsKdjxg7DfQTG+cBZt7faP1gQgKQBERuoWO6WpNfV1AxSUkgZhOUiE
BX4GeufO9PYQ9y4uuglBMz823tFJ1Zck080DmXI8ulYJchgbalKHmQBCxczXf/6NWOJvl44LvQ3X
hLiAKzh24VP/h/vQ4DI87ga7fAgCc4o6Z5+jugq/ZR2KDr1esntkfkKU56EAGPx6wbcCjBjI73sv
BdJKG+imgiVDyfDp55Fu1TJsYIaTmxohMK7gYpFdVCEmBbpaajrhuA4KPT62gQKriJ9twkkRr8iN
/AyaWJSaTk3sMJqdoyaWm6mZViAfLR3R76gJoNH7lNSEFPI6RKnZ2rHxKydEUOhZ9TocZfMBeg20
OFZGVTUDhxCoGvcJB9Rthl6LFEQSUAIzZ+g11ObyO88WH6DXhd/Xa92len4Jep0BwBzUfVuxerEs
pa/Scv27uAX+tQeI58XWFpTCGUtPqFBQT6Zf7r2gMF/AKtJscE/1tuQWReA/L5Dr6hoH9U4tdhBk
l7x5vU1r+yMiwNNwmrbQuY9QfHGqNR9RNwrpxqFsgydwrnPU5yBaV6l6P9TICABWoJZgvwjfsHzK
FulYes9xO1orz+iTuwy1oTudt9aeZhINMoC3mTqW+g9u0QOcDJ2s1uuXFkTjEJwGNtmZDmQXVTOs
a2HrpSnHdxt1kF+PUTZj9jyHE24hYlXfOT4iKBnX6VcQwB9IGbKJmqPoR/cFRYxyGakhAH4C8qmq
qcxdHyJgb1q2jXfgpF+dsD7UXvYMMEN8x3A7vA7YGEHzAgLXIm+fkOfyIWfn5095OtaQCSjaLTVl
meh93aJwnJoQYbbv65ptIm3nV0TYzVXOEvVglXlyx0q1NYdePZCpD71m5VneuLEnm8XLGsods7vX
JdnFKrI9BWshGgR2w0TuKWAUUIZssjW9Qm10ywAIx2LJAXXbi5GZ17ASCOrl9d72qvJHa8WvdjQ6
wLzW3hLbdH5fmna95UltoB5oBF0DUJybItT5w+/mSeJ9nxblFgGLdl22kMTLwuKhmNAoKIOESvIE
RMmMHKKNdZLhkoKNDgLCAeQrR9ylnLBETr4fvjh5vhqHfHiOYgA0nFKayLVgx47VLQdAI8eDdCI3
FEmxArCoP3RVUyED17VdfK6jvFzWJnOv4CcNtrZThFCcyYdTbCE6j5JE9SgtJApkHjjfgKlaJ6nP
f/jaPbYNMjI0HOUA7pX7QbhFQdO4+ec7of3r0xKrBs5shgeDNE0T95Sfb4QIQ5WN1RstBONNhFg7
D+klggyAbureDbS5A1UYIiJka6EdFTTt09jIEoI3YMmXqjCvUZthPdCV6fccv0oUl/HPNw/U8PtI
VHvhTk0UK8SzokGyiv1P666JVEVPArZ0BglHCOMu/bpO53WEjerjpeZDfNFBY91TB0MG5P6fPwbz
13Xp9DEIhnXD9E9K2mF/eB6ovkedt8P05b2mXbkTkhSXPIPyMUi8EAawrRF8mbeLPvHtFe/t8teb
AY0oEhT509UfFOCzQ6YsWv7zW+bmL+scZTqm4+Cbc3Dz4H/beQJpakJoMIwu84J+9FQFJnQ//IqY
cDIF5cG2E29L12PbP830jK9MlFL93eyDt3E2M1uHXyG1cfOuo0atRFhm4GhaU5gzVW74bAlwueTJ
eghqEAcj5bHKYjN4MPzy/QxCCHzVacA8Mt/kq2E6u/llkMj7D9tx2j/cIiECz3Rsgzk2FrZ0OUP7
559zN4x9WI0i3g0eoF5iaUOUpR0hta2w0EQAST10YwdB3Qlw0un4HkVv1aebh2fwEfkhq190vgfV
RgtQhrDvIeUUgGA6wTMHKNA8eBQsLQ/d1EtNOvhIBA+y908BZ9Cq+mt81okYOGHT/Ma64z//Bqwp
uvDzn4uL11FgCeGWUsBk/fznAmqRDshk+bsZw2UXyzkig9i+e7b8DIlLcKhU0yEe/Ro84LC3QwZM
GwiqF7EEi6OvWxDzMYWwtW/Z2wFczgH2C4Dufmjf+gkT5lT/4deML8meogEf/hjBLPwlrmtbiPBw
x/k1isWg6purMKi3iY75QUMufIlKIVSwdcL/EqYuKPBQeO6oCkhJ3ocLsqMCSG3AxYgEdJgFX1yW
JxA7EvJiIufwnCIvSm5ZLrKjHyDsQs1cgJa6jjoGUscQq+W+KQ7ImH1DsVX0Iy0uWDTiiZT5NjJS
nvMyUQ0vERnUD9xLmk3KyvLUJK06IIncbZuKj/fAZvsr3Mqtz9M8beOFP8bxfR7LANOjRDKxKC6m
H+ABAgbJ9oJC+7Pjx/nBwtVtTuEhDQYqX59H47kC78aFvMhMzUGX4w7o51eyk4k66TC0pbcysexf
zq9Axnqasjb7dqGzzN+S7cOLOarZ6iGqjx9saZulp4aVK9GV0JukIfRSAuCvrZVU6Ucb+RiiyicN
tBYBi7+/a0hRY0/oMHeLlVa59xlYEBMgx6DiaAKf6STZCmg/S5yiwkK4PjY90ORpoz1SO3dyf9n4
ZojV7bBOvFpCVW2MhyUIlPFEkU36qHSgziP37iQP0JpMOvHMRd0wAa0QkSJ/4/OjwdMfN49OsB8g
wVa4tfMY60WMRCJO7RsFmWWaw50mAnE6SAu0OJMHT8p4h9g4AtBTJ9nsmK8Rugru51dK3WGTDsO4
mucIseKNxuhOVduwjsEUN42zaidbm66p1vMMuVdebehb3iZV5hiuAPQstjQrHwvvEib+wRFM5EvA
AaFIUXjDLmHz6zS+x0+QbvlM7jRPj7T+ogGR5oGaXuDwCbWDus7pLdCh9MGnkUjrRKN8xzd2VYHv
hN4V2WwLcATkui/kH/IQ5ByeGazosxl676ud1+HJATcc7jHtxgo4fwDRI3+wR1BhQU/CXTdSBNmy
N+IFFFvSK7mgxsAGhA1qpKFl5Wsr4s3WbcEmXCevSZckm37k4Z4bVvEpGT0sQFTyigrIeiWb3DpC
dbR/MNr2m1l68SvqorCUyBrz4vhufIfVqVxQRyb7H22pjGvo5fFprJtkRS+AyPjRmcoZ83a4gKoP
NPY9vgp6kcR7ygvXBvtqn2yTonO3NTeKL5DeXg6s8jZWUgNa6iKNYzTHLiqRe9AIBi5xd4n2ZqwY
MNb4yBB5ZIuiD1m59HAT80w/u1KvKcN2JbHz31IzMFzUM0F4dZ6qwm+4RIzm4riaPUIQ4/9Rdl5L
biNbun4iRMCbW9CzSJZ3ukFIagkJ7+3Tnw/J2k2dno4dMzcIpAWKLCITa/0m2gY6gTxZrPJavYfS
uL/2bUf42VgFFNugMX7K2ZzSUXaY7For3sK1Z10ZzafMuJNt15ocJkQG4u16q67S5kfeWbBaWe7c
SHm/QkQE2lDDokk89uuel5hoTLJuJ++jK1TzZJj51z0PtnsPnDi/3vPy77BF26DYyKumFgj22XHI
pC8XWA7yvok3D9f7+m/3LAeNjfI/7jlMagT7ybvdt/m4HZTE2nW1dyjJzcFB60qAHUrP1kKeTmlX
A1slJ1JGjrX3ZIurFLAV8xRbt2vPFlJHbLkhrm0LLmSZYwBRvQ0i9z0xBEbSsk5FXlSc5Om1tux1
1QdqF+RKshYRC4CRPMdNBZ+jRuWNLUj6DO8yfa4yHCkH71F2ADRgbFSoVBtZLNVEf2Kw7CiH4ADm
rgcx5FtZ17gki7tohRXqdCj6dPU1jHkb0YLL6Sp0t/U+fVZDq72fNHt365FVU8ef2RV7OVc3t96Z
TyTvV1VZ3sl+cmgdjtixqWNzkHX5qA6nyYw/52ruDq5RpWsiu/HObEfrqCZ5dg7Hmp36uA7y8uAm
BfZWap75qSinX2LeprnT/J7S+Sdv0PqbW5BciOsgBxOO8N3cmLxY6m34OAboyOS9nn3TNZdcMYMA
zPKm0+rfY8tAiL+dsyd55XEqrGMcj/YBacBd6drIC+mzc9fG4pcx6BVpUgVxS9u1zhGrxtYsQw02
HZbZU1J5KzUA86A0m8pEmCMFZfHdDdULEtpL+pOojTvyIccABUSkF38pXfizwtn1wx7VZGUOU/Dc
oE+5xoZBhfYxf10bFn95/Md1oy50H+FDQJsTYngDJQzBWQNR8P9dD4tu+HxFU269qUTBHPXzbY0G
yDpIsdDJe40N99Rr3yHm+UGvN59eA9VeoBq3V4llvHmmfayyZdba01bujNGRMfbafR4l5HLkSGKR
gaim58DTyqODmfRGDsjy3azH7jeoJSkGOUNzAKbvvsye/SDbZzsmpqtVw0WUhOdhN+J3vlwp80KE
vkznhZ9dexhVkWwrvQ6+BfX2OtBw+43ezcVRU4lwYfL3cb0RULO+kvPBJbwQnHXyN6timRDg0rGI
uvxtdsW016GCb7O26z6TcvJlB8WAn4d3X3aH+FL15LmYT8lLNRbk7YZdw0MIBuJko4C5lg2K1Ww9
nprvnWuYOxep0p1IRuW9MPnml2sicVetZ+GmpHBB/OCRXF0/rgJjdR+8S/hkKzjUBIuJsBxRxyB+
CCR9trMd7sa5rPe4kExvc4HPyvJBJxm6CghgZmd7VjwgeLHuzyxJrySrXqsJB48IPMG+CBNsw66J
b7LfFtoJxLNsUpeLEIxs0ELnWRkx51xW01qJradyObgpe7vKiJWNXD4jr6fB/SnssbkuqGUWzbsC
3Z+VHCR79aB3J7aTZ1myx87DdWNgGS4Kfcc2VzvCoPIdUDGvqakoj0lY3mlBH76PTsGHA9nzGous
aw2Yk5qNG9lqZ2G6VkjdHWTwESTp77R01YssLTPqoChe82VG5OkQVid+aVVc9z9k8VTgNwkp5AT2
1D11Vs/utK9GfT843b2+NMB1g0T2R7Mylnse+vZhLmM87MBluafA0v9zOgkbl515/CvUvg1miNh3
12cEwTwjWQlHtCuXNXJXGaqZrLBj3Om9a1wa+CZPc62Ks5Gp91+dc4WE39hl62tZJ14IQ7NqcbpZ
JmtyfEjV+DGNvPSJ1DgBf+H96uyUNr1zs43eNvybyQs1ZvGzK1ttAxJd3YB3NlDisuP3NFTsTaZ4
BcY2FKsBSfZAJOVJFkdD34NBYxdVBNZzPpebYsqT91DUZDIWUy820sk7bgnurlaDr9Y4HZM1ik3T
Qbb2qvPdLER9L4cq4WY2VBgLaVU+EHx5ldfJcrM6ypvKlvmhjP/7TcnWjOijvCkFhU82C0m1C6ZZ
PUmU5xXvuRRzEuB+wJvMVSxAdrnKCPyBDA2VgAD70smRYgK3ia6d5JzR0snKsnldteGGV/oVsKT4
GRzI/GqAdk9a2MGypA4FWzTU2GXJ1YyDMavJtZSW08kIi+FBtgWtd49el3svS3qoPldIS15LoCrf
u9HRLrItD7MfmrCiq2q4isM8uRFzOF8vodapz28jOEltcARWaz/3JgAhy80FXYFmgZa6d7I1Z533
tcwkTyNb8X/nN5WCtO1C9dV2vHSVqefWrpMDqbHiZbadeJcoqraWxTBV27NbBx+Oakf8F+NTGk6o
jclGteVShdF4x7xRipcx6YttHhOil61DYGSnZuKJdh3bopPipi+ya5YjVU6gno37clHRDf0Gx4eU
7DsTeSgwHEH/p/XQXFIDa4E0ybQ1+fXmYlX4/ALK4TQWYCwmHBu218pKeDRVjfYQZ715IPQwYQm3
zKECBMmM7KMexGGcwagjjpg/a96QXapIXFRFUwrAojMvbJqBndDSakVNexdMIM6CrCqeZR1GV9+s
TAeItVRF3oBp/PIiNMkJJg3Wgl40PH0ZP2pApwKBuaMsyhF6uRVJrz7JGk2w15usNNnKNjElwwNh
kGt32WMYMbzuSiJJsugS9kS4v3+anfEbUjntSVa3CrBG/kH7oyyGTWXCNIIuIIvyMNT6i9Gm6Vle
yZuhV0SsXlCWuFF5UK013htr/lHSh8Ec1Y2hdv2GJ021zdvCWcuBfaEpT8Ov61/bVN68niCbA8tj
ljk29PskjXe6mPJn2d3KSczq6qx/3b4bmrwDWe9egt/UCr4ofPxwhbMTyt6OYTwkzoLMVtzjrUqe
JaOzBck3nmXpWoXhBmnDcdxBqP0ajs6/AXR86lcoHRxEOTqb1ITnMIGCfehjN7segsZdDBeCo9cV
yMxkDXJ345h/9TO8bth2DsZ+niij9ZCE2pl8dnsGCZitkzEVP4ODDDPf2lWz/6/tcjxLc8bLX1ps
yXI564oU0V3Xws2X7ui3ohTRuRWhDiE/s3SGpkhntt+vt1Y5tgGWua49dTy4ZLDuG0P7LVPCtiuQ
aKtreydTwuzazhNGBE8tu1DZK4id12lArzjMBm979VDStde+i9pHz/Sqx9RI3yQSpoxDd+uUpbft
WDpJyfqTDa0SknGxu+lspUqdnQSvLUkSiRIU0H+6SI2tZBTVGimccTMNRTL5jpc/oHsYHyRA6lon
YVL22Dbrq7kbnt8ARMoRBXRbdfnQEFIWswlkN4c4g+6f8SpbsRjD4BhfhzQZwu0YEqcrlQE1TU0v
1LNIvI1GduzBWA4T6hcPYVb+mPQ6OcqSrHc7/WuorJMH1VbG9cRL271loHUcIU59NzlN/2IlXbNp
K9Fsh6VoKppzsOMwWsnWwoy9+6o2j7JRVpV9v/YMVXuUJfxykOedsuIOD/Y/Z1O1bRTW9iNO2e2T
kpw7PR8etcX+fMhIoXtBq/qyTdbZoYKNVTQQEFr6yzovObd1p5/6OLvcBtrTqPqy+I+BRm6RFmcQ
fLCBMMX8dSU5IM7yYF/orptecvYJiC5ohLBCZ68ouX6XB4P9P87Y4W81JwD91RI9IpJGlGJhIQAP
GKreOslSNyrWHcYY32VJHoD8T6sYp/OdkQ0Idfdu+NQTT10Gy2mCqFWWX3e07psE1e1lxlZY1mkY
FPFkC0BSaY4H5Pymyz8pRtZ6bQrbRQKVj08e4rq+Sw1DOcvSNMCjHQftTZZqZ+hPdeHOu5TM2SkK
BY6SyyH5+8yKvG7XJtWn7JFq1VcPWZzSdGWZZYwtodkiQQsJaMay1vdQy74MVerdq0tDtjQUJmBW
BGGh6ReDdw/Z+GsEbNffc6lD17HSQ79AFAxtNh9N1C9nvXnKFpiCw6N935SEUWQHWTcsYkAKWNjr
oKZQzEfH2+bO2bbGlZ3oEWDp3LzIw+CN2LDhobvtMVTihZ4G4S5A52lpMeEvjgYhNdlPtgIufOlx
ZdtLZa3cs7FEsd07KazlaWjs+7JBlpdWJQh/gvmEfy/wEsq9QX++nYXKJNblUqeEtJqJ92frrd9Y
WCfMbn6IYag+Cc6SDuHrv5B31Z8qspGyvsaDnrBZU+7VMao+Ba9J2Vjab33HhgcJTl65l/rb8ByX
mrsaaPZDq6NYM+Pj9M6LBALoy1m91MkzWSdbZb+hr8U/W11v+Bpb1EG98gah75TZgCTXCkSSUOI/
AkDZyKpbvTwr7DY8d67Z7DwrmV/MNDgrmHT8tZwAmRzkCabw1xqnxsn3akUe8E10cSeOSq09pAHv
EJH85uRp482Y9bjTQICE79ReDrLBmHVx9P4zwuUvvVypQA7GLWA8jHmtF2O7G9xKe+GrVHZDGuZr
WUwbkMYWYRtfFpsx4TWNnUJYR3q3MhR9OwxxDHaIoR4IR7/il3entIb2Iieu44rA6lIUNhN7ObH2
gAgvOsGT+4DA2KYU+njxFnJQMmIRqlrhuof1RCo7aE3jHcUwJA2TrFxpXmq+K3ZOtFbJK3hulfFe
l83nZBnpQ0j88+VfBinapK7zQrfPObbaihIn7JXWYQjqkl/MOpInw7xmxbL3tmFb20zR890Expv4
OIuvLBqNyZvVsvjKYouf6mrORPU4Tal51FNPWSEDNX2oiCat+s7KToRc+ncwabmJZ4LsJUpTgW7m
jR+ei2gvgk/ZyegV2UsO/rdehgIXJNdsQTQk6d9N5SxnKNvu67Ky+I/L0qtJh2JbKYO2Jn+YXW6H
2EAPrlTPt5pMYx33wWSt6toqT7IBd5H8Avm9O6kI+37kGb9l1plXXMLsfTZV1jYh8/nR1806XTBL
sYOJQVi27ilGCfZ+7LE8v4KZGBnUcfKaVu3XSC3IriNlh/TvkZWeGdeREu2ExeTjVLT7CK+K702+
GxGs+l3jROlXZW+/Wqh0bIp+iM51pSR3tTLqW8+yi2ciLeS2nN782c2dL0clxfTZiTl6bwnGr0GV
iYswSa1qFvE7SLDJU9wEYhVmafUjGlxUHsicJQErqlI2H3PkVWi2NOIeucj+4NbFJ5v+bF2NJrEo
jJfQe5rcb2w4wdR20e/F6CSB9faZZ5qzCgoretDaQN+7bmLvC0MjSQT+HpveYfw07QIbG9ZWTQk+
OxaETrO8S1BpxUsPhWBV4hGy17yieFFJVUH39OZVaYryZZgG9b7FLZHfXfEie1ijuw/nKX2QVXbt
NavYdcVB9p/D3tpVmZauZStB/PaCPNqjvJSscsW4xmqne5SlVhgefCN8TOTcUVQrWxtPZaRhuRk7
NApAsOU32XcssvqSRRaM70gxMNOJshdCV5c+zYtvRgRG2kTS51i7LtjaGVJHoxXfpmBCzbMz+afA
y+OjVH/I7ooGNml02djLIroMTtEOn4XRVXuc9ZqtrMbHdN2acQaXItMPhS6qjZy0V6xjwY/xxc5b
KHmGeQBDljwlhYlvjwm4u3F6/KmKPmAprFiriSY/lS0oIzH1kLzyIVnZYd3tUfFSSJAu5f/l4OtU
y9X+dQItxAU0bgvUVxbFhhZmP3oWr7GGGFmnlZYv63NtnNdlOBjXbnU+/tGtddM/u9lslg4q++Tz
FElLcJKIf0VJ6/mNo+GX0M7mu4rzbo4e9JuqeuLetivhz8tDlP1Bv/PgZmxk0a4s8vAECk6yGBiv
fWi3b8KozcuYhQlpTCbrbQsycYfEYdz7Njn/n7DZ16qeE5wA2HQXa573zTRwk8M6UX1CrKXfjkmr
3AVe1d1B7na3RlQqj/GE4JuA4/3N6ruLLsfPCTJQQ1T/VeZYVIxOO6DQivdwGXj5xSmn7oCM9bSP
g6a9zyYFVWGsSN5IEP3K4l78DtW9pRvcR6Xpr27qjrjR8NtTFpJZHFfaDmZAd2zFjFtrn1ubCO3P
F3V5UPD2Pv5Q7AYta2Ji+EX2+8RQg/2k1OG6bXTjNY9ad19WBCFkcQJStk+UJL4WMTk19rrXJNfi
EPIrzbA+W6tFbL6m6ki23Mhz1leKrRWPFO3i2tkhXb2vMFK8ttp12O4dIkLXsaJw2OelAqvBZWxp
kz1pJg37x+WuoPdk2MYp/bU1syCSdq6KCuXS6nlltA81Zbq2pl6g7MJeU6+tcxoHO1LskDGWmWuH
RAiW4Ma11dJwerZ0BMflVCJSjZ3aoqMqi6xt2m7uGmQLlrH5OMw73QowTVmuq/X6uMO+DarW1Bwa
t2z3wZS/4j00jj4sy+YsD3y9X2exce8083j6Zw/ZTUB59UnkpTtZbEpMhnNhYZq02Edmpu6evbkF
Z1QG9yy+hoM4ih1tqxDxU1kp+8lDWMQ/nAhkqSzJRltBf7LLhm28jL91jVNiUWlMLuxWJ89aXX3R
cyxNb3M3OLPeucI6NlHAiie7BTGc2wqtnLWcWMt4+PgR7PEMlvXd7WJBgf1IpRQPCS/kf1wfCkeD
yFEeb2Tf28UcPTlYblOebvVdqGRHtKvf5JVvc0e57q4IjGnXOZznwNGgii52K/KgRDitCA+X7Glh
lf2nOk2F1fqyrGOV8fepRSoN/RYkBwwlW6sALE7XU9m1LVPFFy1+fLLlv0zXptFOD0JSC8slp2Ue
O+x4K5Jlc1JcJEY8faPFLnszdHC9QfMOVch/uSzaVuLw3iSKs2p54VuNh5us10bXOFS1yjYW8NWH
1kAFsxvgzqCczdeMaICsTzJvPMxihBwoJ8eWhxwJuEJiIGxoNVIB8lC2sXeql4Mstq1VbdUAoris
G6qKJDU5/tJXddUkMhU759hpnXOSNuvOM+Y7FmGT2NjSYAdOvyHwxbqS5OyzZUfZokXYNi69xTL2
Vi/PvED7GiaL17F1aB3NAs3VH1Xa7KZJV05AGlLXzM7yMJkRglXLQZ7JuoiE0RocdL36RwNS4xAQ
l7Gyc6z0u0kti+M/6mUPOZQ0ebCt2S5fr/hvF5Njtdr7QQBxicwR+k2HYNqqiz3itBzAdX0dSmmg
mEIrOdihuqll8dZnMEJ1pXrKsNMbJ/YtzYowlK7Dg1Nm6W4QYfoWBcmjpJTMTRDzb9H+2cMDjP7f
ewRK1a6nuUUe1kNB1OtagldtmJ901dmYBl67tyonjRFHuJVvI2o96fZGUZ2hx2QnWX/t7Eyqs+4z
HO2srmsf0JqH2WLi2DESO/FI99XOHluqwq8mq324VpZ5swPQtwi5Ulcsh6ZOow3v2OpaTnNt0Bz8
YxLUtGd1sXFavJ1GZVJXaRp0q1td7ArHuZYL6d10a9I05FR9OVJW/tEuy02DFsY/pvvXjuNyB7JF
HuSMtuZ+1d2K/OpY2GUfN69whNkmENDWHhmX0S/DqTyPuDGS2Skq9a6Cm6IagqJs6YJG79ZhW8Ot
5Fveykq7thdTkMmI10mN9qkxNE9VpPIs0SPn4HoJ4ZKhTh5190O2yRoQp/HeIfK4utXZFj4eUQ6b
Tkus+kmAFXgqnmR3eUgNj2276jrXa8g6U6gxoiGi2euFO+y1TAUDk2XpmWBcem6IfewFKhBVUGgD
/7suR9ki+4DlbMFj9+g4L71lA9xJbVv0BpJhWaofCyvpm5cgw/DXqrDC89zwObOi8VPLwKzXVtaS
h64wpUtDABJ5Mx2nClI9G8fwASFNDBoVGJgJr87+kJnTXxDtV5BQhtBPuwGskeGBWTIRFEij7kUJ
SOL1Ro10h4P0tpom8UFZ9l1wl4qNMU7jS9kAJo9slPU1NzlcZ8LolOBKgOBjx88vzfJLMGeIqLbl
nWHp5HGdKS3JDv2nLM/koYmaYm82BmJPYXi2/z4QWoP7PvJYyyJX36lu8ykbb/X/6DuPlViwbf86
x22oSNz+iCffRs59q5dnt7q5dKNThGz2cgf/uNKtTt5MMiO97OJC+HdXNzejXWXnCG2FVnNGGBaj
eic0tqObNZs6nsHvZ4+eA5FTKVr3pcz1hxL7pXuVROpL02mzPzttetcPmfcyB12zJu7i8BnQajaD
vTXY/m/0pegtXrqzAgRHzhT3tYZvjPguGy2kgp4Cfi7suU91YpXYsIX81PFe5xgscrZkoMAyyLI8
RSZ9OIJoXXgfo/eaBfh8p+NwkSWonM9Zrg7315IwCWy548O1ZDv7bC7UR1nyEiIkNroBueG8gz+H
Njy087086ABhN3lgqEAUqMsr86uhBlGJ5YrrblrV6mwY/ksLoip+yBNqf5uhQifgPg7FLk8jzOj/
nhlyvLfJDdCXHiac0J0yc4P2mP3QArp5MAsn3k+mA7OsL4GWLAeDqMg5w3peD3gbYVdKXWeEO6Oe
R7anlGTfODJ1v7Yj6OrY+zx0mCbFynhSo2lYZ0S2fqDCU2n2jxqlvbWaZPrJUErnMvWk1WRDBdsc
3071sx8sOJxz+wtClrubmrY4Zpg1IAJ4O42BZx9J6zbzKg714thqNt5doxIcsHQg5gyh0rbq8kX0
wMBZ4esDwb3yJWODs6uxwl7L1gxy4bkesjeC0Wm76obZd7uoeSqXpCoqM7NvObg49qGHKQAMKWxF
ulw9NlowXw9JPvxZ/KHMdobQrxLeERWCl7KcBXMh/ijKhn/UpUu/0s2xoJVDtLnd8Gyx9jVwoFEI
Mh5TJjaOUGtYsVH8qFk1TJiqqX40vf3ijarxknSjuU8cM9imZR+8K9AIRqA0P6oZydG8n9pLrGbG
eSTbuarqMb8fI6E2uzCEiZaD8kIPYwgOWpPgFdnowYO+HHhrqi7DQmSLCfdvwMCySW8GXGNolN1Y
on8Rvo6Pcg55EHYECDzcQksFlybMGW9zpAxNY/pmlCVKmyTScYXq4l3UgwgPektcYnQcLkUl0Hxt
AptIBMVbg1iKmdkCfTIwYbo1KLZVnRWAm06Vo5ybN86HEQZoLYvaubMhFr8P3Q97qQ7wgDp0S3CQ
LEHlg2AO9xpcVxSwBgV3VFs5QR42N0OYkfhZGmSdbLU0XnMRa6cPcNhqhQahr2Szc++1IMRdx4x+
qFP61FSV8lIC7do3s6lv0ypXPnJLWckOEw7b665KzJMcGeRAdaT1CjYjT5mmkt/9soJorZTVLjHu
Y9vS74lIDtswU3AQ+btOntWxqFZLOGM7eVMPh5A3o34aXf4xGSsPVp3qF694kQWj4AHhZ4D+DmPh
/OXUU5ds2HenGxMG3/o2qlrGh0bZ+80UODvZIG8lAPuAhU+IyPziiu1AxVe6RrxNeL7f96UW+iT0
CTjX87RzqsbZyG5uQIrANj3W3aX1/zzK6qPqtcN8STH0/gFxov4BNgJSHwY+yWSSTrf6LspJFM+z
y+sg3WRDkqrqiRDrQQ6S9fy9iD60wxLicox7st1E2AfXflct9UOK6sTeDt0B55cSNsj3a2755jSK
ve498HVGKNpDg2PUHmSWcW+VzddoPtEP0MO/jbD7xXTh+arzJxUAnUWaRli4OEUBhp43aUDZ0Pbj
fZ4m6lpPNcDAjXueNFTVpCJV3Ou7UI3csyzJ+qVK9vJmEeyuiV89LwD8mbZ4Lic9eFSyJ0DCUF6W
w4wl0zquxmgri8BFFxvlatpV8YywpdudGq2d7q05Q8iSrPsKStV8kI2RM05bXJjzjWzF73a8y3J8
eGRrnaHoNYHjko2yCqYFUFtzupclKyDGEDSngNebXF8vftPpYqfRAyhdpwDSV7J486u+Gt3I8rj0
aSqlXUlPa9VxR7jR2vTsush26gpGpmx552cFVg8vE+PrtJRklarrb8jEpmfZv+FfdodNPKvO0sMF
RvTYC5MAPpN5kCkQ2QAppmOjo0cX7LHYAo48fcr0cVJtdo9mdCYvpa65oeERWTudja3Pc/NxrPsS
cKWerKZswm9P6XEJ6D7C1vIekqPNw+bRgdudThPZ1jRzdibR9a3rePbWLNKPMi4VQPq2shKkJ/ek
Yw8IAUePXsDDXYOj+M0l0G22KDRrummgcWGOF3mmWMCNqhIBR93ma42VIcO+vVxEj70V8SdWaUKx
RM5Ykgc1wO24Ccy1W+hEcZMFSb53xsfJW3ZEHtK+IddHAmMqjoZez6tXPYLljXzGkd//6ANj+1kg
sfdUqkZ4CN3s0+vD7yIOvV0Qad4+CRRiW7wOs0pG/BfNr1Y0pTt7QTO4zXiI65K/Ff0cN8Km2LT8
CTmphxIm4lYge5AEoM8r7aUztG+epru+CiJsbXYB0U7F8WuDBJE6AfwZwm7VD/x6iBLkeE612Hah
GaI+eJ6K/Dl5Ql+fBQQgEhEbQM8OxNNybNZkOjbD0LEuq2l8NwJb9EXRnjvC8SER+78SK0ditjLa
TVho1bZslcwfTACmetqv0JUE6BR9anY3f2+rbod/4aGZrXujrNU7rwHbyuLUb7yozn0tmn4H3fc6
R32Zd99fSGHzWTSfqAzuYi9/7zPAJHrZQcUtnnTQav5QYy6vK+9hnqysumJZqVrsx4T5Pc0/0P3a
GnwyuYdp3ug0v1S2CWvLfIMNUB2BHPN2gtmLb8Y9IQNFGVb6nKcArKxveqTPAL7ZU3pRIVZ0+IRM
uilzFtgpw2yqKpNLZIOsnkPydlaCR8FYdDvQot+VIc9fuuB3hYTuDhLaq0J0lH3CfClHAkhZtAhO
jSmLx+ysVU2/gMfkL5krVJkILwCRHH6lcVhftMnADC196fpeezWcYw+CcqUE4kWDF7IuUDZYjzwD
iHiaB+zFL+Y8Hguh4sSVZJehxfNJgyKzmRO+DBK9/S4CT3qMwoNXtRtHxzwxKGoscszhsdOims1n
W+0iG9HBvu8egH6szXoaQCGbR61wFV+NogykXffszAUJy6mY112Q10cRD4e6A5uL1BKpWeDrSqfu
hwGOWWHmAF/BdSFbT7Y/crBQKUkTtR1ucT2uDFFgX1wHmDOuOaKr7F3bRWhnRurKBgEpkF7YzzM8
BhMLIF8Lcu3Ia7m7GjqFrXtQH4hh+2bVTqA41GPsCfjhVRXpm2qqmmOXIJx+L08reG+p/0fbrKtU
5IXd7xq1OxQlgS7QkYySs2iy+TpBiEdQHOh+Ns7DDrJHDtvZrH2s3kd0NObmKLxI31qdeq/qZXUE
SD7zC4tc7FJ4P143EyCTTp9+sVbZ0GRm77ERi5o8OwOf1S882jriCnm4CkoHD6rU/esJP6fP2OUF
bnKqyM/1H7rtPIug83VyeocQrurGifufZcPXI7z5oTRtBHxLtJvJwBf5IpLde/d1mkToB2O8aouX
PJqrTdoBRK67X5mDZglAXQfZ1LLczErk3vd1cMhmV3kOEPgNpuhOM7rX3GqLLcoln22eKhsnaPjy
EHZE/ac/q7boSeGTqNaa4rmJ+m9hbbYoGUb2LrFJqJRDtw36Ol9xv8ldlo07L+IDyUo0W/TM6s9V
wYelpeIlG8jr6xWvLoHYJXG2nQko723RnLKsQNonKV6HUl2JxRsGn0psovBMI6OZbNsiONUlqhIJ
P0ZV6x/KQPuIdIdQTVPfqbxvrLq57zcwF62joiuCmH1iHlKByEXdVr+FVhQ+ntSGWv9GpSf2RzPG
mrxJMUwNH9vc0PYo9NZhZ61RQC6c5llNxVtlqpHvGSOvvm52iRw73NbGgL5wCDa19rKDrrFJSNzk
o6292e8Sd1o5zalsU9+1J9sXXo7he1a624J0z6UDsliHTXvJrY5oLnIkiKnBw2qFiiZl070S0499
0VsfRhHCyCLkdC9Ubz+kaJ64zbFQpl+eg/6V5X1aQ4b9pzEccjJPfiRIF7M4j6vJAs5X6J67Igw9
7nnzSsmuoWaTZtVdPLQ8g93R3GKeofvd4vRppNobhO4R7Gp9MifXW8dlj3dGAjlVDPGdPPTCiu/I
jt6lWW1DHbYzYLz9s5tAsCCy5Ge24ndt/Ts2rDdrmH7WeksOLDJPgLHvSliIzkQc0bTdao0OwnuD
2ejGydMXZMWty8hy77d1Wu/LsMkesgkcnhJ1j6KbfbPL0k3Gpm6tQ8xCFCvG4UsbwNJm9qrTcFau
dGEgCOQm+zpzwxO2NAFqP0Z0N3uZdQjYqR1FlGjHeDBgaEb5fFfEybDPEUE+AQ03dpoQ07mPspDN
LLRW4DHVth8wRiTXpG3KOHEesjaMNmF9rjpoPaawSaZiAIl2BlvivMLnMEL8d7WgIFdtopI3N4HE
W0JYL7bhYRc4i+q1afa9YuM3kMfua0vSflU7VofafoTGcAcMyJiwZEIiX32fK96ctKovPpSKnKiX
tOOhtExrDeW18Vselx+jBdMngtfyAa24BZwM9gGcKq5/nTA+WMBwVoSq9THaXYeHr1Dx1rTwzyAu
8hEiiOLzWB8+iKfzwpZU/YfmBb2fgZL68CykkKzZrT/CgkcEOobVBxSyEVHt/8fWmTW3qmNt+BdR
xTzcgmc7dmwn2WefG2pPBzGDmPn13wPp7nR1fTcqS2Di2CAtrfUOSLxFinHCcFC/oj/pkZBwws3a
TcSsXwsFFtEY/zW3aRXASzLBdEftrjZHFlnTPMU2e+IwMvtri4jrteF/PY+u3AE4Y6/MArSpvByq
ZeZYL8TaZJS8V2WWylub8pUNZtDbfEokhlKkvMcBjWREYbrIWLKgqPkAjQL2G+GgZ4+mFthAxneq
qjQYpzQ/3D6jxIw2CBz/8klNZ9r16IlsQArZAW5Yht9rRnarrcHxJ5Ea25QUsG9Y/V4vUw9P8mTY
zdW1T+vp0DVJeJ35X5TEvoBZfM/iULySSO18NKlYsqSi3pBCR9GvmF9tc2LBLuUUkEgAXYdyN4Up
drJqn3QBZIZ2ZywmqF2RBDDi05s9dOXRm3FaRdoRD5Zq/rvsSnxGynlf48q3nSrvA3DwppNDAvGF
5z+cQfxOtSv4V2ywIRgOtzNobcfehmkc+WFGorWR6OAIXu6SBMqQCNH40obs1VbSq75M3VFG4srO
O7np0A5V0GFj4RYQH0gIoMUaWkHn5Y6v5iWFSJaHNgntx1B5JNWtfNd0RuUPJUmN0ovcTYoBnN9Q
Wd42cWVvJlf2J4Q67JdEaAk33QxuoSFdpplMqAUh9M0pk0th1IB0jcuENN22t6bkDLej3hP4W3yy
G7pp9UFDMUMoTXhueVQRh6p+mc7cYcQmrEOPFE0cJ6SQJ0fbtm1Y7stIZIGZvDe2Vr9G06j7ZNT+
ZvamwjyI6VRYfj/1lR83kXKzq6a7jvao+AXl+pdGDCJAs5l/XPVOMdYbRUmaJ23lK9luwA0dwJ9S
okBZWBhoO5qGMj2alz6itK6qpVfojTtuifHaNlQbsVH0TlHo4piauy8Iue/7SMn83lVvJgmdrWFP
k6+1yqn1ynchbOdStMofOfJDjZZmvJhVXWybKf3dGOB3JKLiOOe8lp1MLlk/jL6STI4/4jLQsu6j
CsGyotr5CSPvcDuFuAeJHqZ0F4aYriHdIRzljzmaw9kMgW+NVRzE3WgFjeA+6So9PymihwJqkBid
xvLoTj3OIG5ZX9Acu6qSLZUBVMTAElHHcgOwLBGZyO2zHD0cXUaCJ032zR6S7TYeFShrtZgPuZU1
QCurt7Yp74oK4A2B7WbvNM13TWR6YEjN5AnLePg88zZ3Iyy5OTq6Ea5FS0606+N0ixw0EXykTRuV
3UflxeIER0mlejX/3TQGWDnCgg0PBRwKfNaDeRxxH+q871lYmH7r9OQ6kGkaM7ShG/tGqXS8joAM
0SxqdpkbfTiI1WxHT8fNVGTbeYxsNsM9X1Dfi50dhepWONkHhkDjpiZltkVyVd1mMWjCUokQWtGr
SzGih9WELFG5bRq+gyTcTkl6J2jzpA1EGO/JwWWnFOldW9XtMzH+BbPLFhnz5NXQNGVf8SD54fSa
AeAY8kTcG/azkUWh2XCpmwh4JW3dsGNVpU6kz86uMqJxn1e2tkkA2PjCRU42uUVitAhvmj7IQUhu
LCe9x54425Yrty0SudStc3XXQ8c7zI7qwfhF5IQ5HCpNn+a7DuH3ubNL5LwSvBjQU9+Fk7ptHFf6
0JWzXehZzCShiLaoPH3X0N3Z1l0zPLWctFAO+6bWday+PA/PUgPhrzpMxg3mj09+Kpcci/uD9Ge2
EwpOF5OxcTIwMhFJOdD6jsTRRCJop4c5MJ9RfMTkZ+C5BgrYQEDtrQx6QopdbaFgXqMEATq8bB91
BoXLoBDoUfOXIwj6bDQnXyWSNjuswZh/fiKzMJxFkt2VsJ6DXtXCF9EY322TOvzcV6ekS8WxmJiu
TQU4V0k1o3LODrtMqKdnvHc3Gi50QV1rKCKVIdS5EJxS2pxavQDkNWZoOka1HyKwulcV9ix9bcnP
xppBQZhljjWSbd1DL513cDQxw0ghpHazwk59zBOAAF59xPKyO42D6E/rq68mss3ulCdAp+DUsFI7
pNvBt++nInP3/LjVycjU6mST79q1c3mdEPs9IYk0n5KcTZsHLylYr+a2FAO6bNzXFBiRoTmTvXB9
Uv1XoXnylNbFh3RzEiiFOcjDHOdskT1YzW42IUvcTafB6NAydxq8cG0tz33LQp1FL8xjryyGeNV+
nObixCpSsAkaw63VlR92DCqg7aOS65NqafDZzc0yUOIyZi/lhqe1IXwlDo3Tq0XafRcqqjzNnUQv
a7D2kunwJNUU7GJMWOrXsnxL0vZX0xbd53e1vlq/pni20D6fwtlF+aUT+3Bxo1z3Gesrd+ku1nz8
3htZFSMfmsYew+FkR++Qmiomuq2G1D+7C6qynpN8GEVUaEGj1umxbWcK7vNGG9K7pngJbvb8YxTf
LGQoUYIggm+aMAyYpJYPUN/6srmmCtMFErpBnE5h7sdqGO7nrD4MTY2wQoErYhIfhxZeokKwBgx2
NE7rJ0DMg7qwM79TtqvwqzDcOVhfNlpcsf0NDT9uAVEiFQL9+60sPLZWg0m+BkOqE0AH/STgmAeV
A4+t/unO2U/yLi7fbIiGXK9bLrtj+nhgYYMai+P6W1X6WJ7k0qzdtTER8+A2X37K/+9wiBH9f509
OF6zmwZBcrHYa9UQYLb8nc1JFzQmqnBbWzERGCnSQ1/nHkUdTogq/L9LN0EsffKlJ8FnCqcGckfT
g/jbTb8FnhJUAEdNaS9h1sXHTMmRc7912ATuuri/F2F1SZkHTqhk45BW5T+Qk4tIlDfQtDo8Zmf9
1qANTzpccbdOKhUfYDTlhCiZH2GdF8zdc77ThujuUBUL8ye+6+9SdY19v6QJVMvKT2OETKSU+nnS
sLbZQ0Rwnp3kGfZ6F7xkXr55Kw0S+4EigkjZD0eltFMeHXe6iglBNstRGqIm8owe4g11n51CVaDL
3SqEVZCxznw1R7RgFMufqTr7yghIyzV0P/Ui84niUVFV6ckr59/82PjTAFo9mkOBt6aetJuYEpk+
tN51ELOxJ6lcwRoLErYQG0s25U3NITX2bKMCkVWJ32VRebMSKs4IWSHaX+wh2s8bqjAeZyH4bIwo
2+Jxo7tz+heof3kOi8QMsEQuNo0y15cU4QxDK5WPiml254zSPWb4Et3xzqQmbc3trzEVe2du8Z5v
zafjiHLPI1AcQvLoH2URopiQKD+60KwC5Gl7EKMiuyoq+57G67dVFosfURW/k0kKcOA2v/eRuCOI
6vzJBfk01gW9UOxbFhK+FFFS+1LFts1s7J9k5l1yAcxRjtp2B5IlD0qDcFy6GqIV2ZJNGTXpUUdx
fuPk5nxAxXTez5QONqA0jc2stM2W8HFTVkOyV+sl3+GRkSrItLais68A/bErFP2jgE9iJGX8PVQq
GyY4xQT9mVZquZBX4q1q2POjGdTvbaP9VQxtjTo5hEmq/dRh8GpJ3MRDB2goNmgup3eRpDnk1nRi
ktq2U56d67waztaSvZuA+g6GrA9eL5V3rK+3wjNIqcLY24Rdth2jJHoHKfhTYDT1YkpdeTNUS8E+
Qx22bpeDbLTKeJfJ0f0uyV9LzwVb34TTmcRntMlM5JR6KsgHFPk3LkruPxpvMAIndbQbOwDjKKu4
2Tdwz56x2cJ6pxL+RyIfbHnJb4khMfG0Zty9MqsW7xHz4Bm9uBt1SGpDEcWvrPqDrEBMjTSu/Fna
3hO0cbiLYgfCcD3jsTWn840Uw+9Jb4/zJNrn0LTuvUPYIi7AM2M0LfcogTMdrfXvjA97WmveKbW0
zP/qfx5ez1wH1/7arKd/vftr7P+9xHrYnsN1nkesTDlGZD5hfyymxp8vywG747W/vlrXmz5WOWnt
/9fLr+Nfp69ja/M/Y+t11rFJa4uNoVajz94uQ/utKCoW1eWl6hDCkE7996jRmwQEy/FMAbK7xY/t
X/3Pt362YqIMqFjKLkpFfVqballmB7NEfGztm8307z7q1USRfXIpJz16WJrK4+DmRgCIKHqsY1Vu
M7sn5rBfx9ZGhZuuxkN4+RzK7fQ1Yhr7elOLc+PRRM3/c2w9UDSzpL6zaB0vF/8cS5TG17RePX6N
seMMELM3bqWZadvYraK9VSE1Xiq1dVUrU72GuRez9I3tD+lqHzlA5KeuKuNpDkW+tTEgupfTzPYp
mnwk3srvMYiLfYIB5IHCCKxl2ImY7G003es3vczIpYTFi132zcVMsr3LGnvGyZMQaU6zI8yxfcqW
/1wg2bpH3OW9kJlzhX6obhW2XUwrkf0ytGNChK++pGN7QgwlP+PeK7DUAcgNimreGp5mY3qSox9X
zj+Eg+wkX7T3JKH/UrRS/Y7eWrERg11s1Vl7pdzcscXskGks0zFoUDfcm7Kk0qMiyKTpEOUIvTdp
36vvtTMAGG3ThU1BJinDHwoLqsj4K6l+G03XsFMG0NhF1sc8mNUmhzv3yGJECqqx/EkufzqvQzLS
u6uX5ce1tzYQhaNdA/V7s56/jrWd/u5ZvbysvT4uZypM40vbTh44tVZsyjwdHoUIC2iw8bBVomF4
rGNxSbALOOq69jxcOc9xnf9BhuZfJ8wjUtVkJcGgLNdYm1z/Jx4scV8v41VzfFSxLvS/Tug77B5M
RWbHdazmub20Snj1Gmr4U7lBLzF61eZcxcQznXaOGy3pCabtdSyy4nteUEFdh6yyB3Wblb/WeX0d
iod5CtRK0/drN5ma8jGRFf+8QoEFtg5QacW8riBX4KCvSZU4h6RhfkWy5d+g289Tmpn4XAu/fY3/
73mk+AvgkIa+W6/3dWKvxc+Rahw7m3wIUHAqX5AMNI/GuOjn1PHor2Nr05dq+dIuTZQowDn1aV40
n6Dm/OfA18laOjuHSldfv4bWV1MWli9fY26S/1E9SfQjY893ZZO8lDolY4FZ7+errzFbaQERSO+0
nqFQYfo8rYjq7KDogGFaHdXxpDIxQ1Hz9j0iEbQNiRl2a1cTZY4bQgfv2rGadxGGC8hnyRUuJ8eD
yA+JEICql+4gugrHYHAmSDWx9xL2u+Fl4NtKkwzz0jUpqh/0BuR+O3T2+1jI4SAUIrb1aDY26aGV
1bSJTLjyfWs7p1ASlNgp2TlV0QQiaZn95vQFWzBPfKw9K9fS51InWHuxG9pvhmmhktTm93Wo7CKi
ibyaL2sXxJQZ4OH4vUbnYaOPtfdmxb2CJFisbC3Pc980QqODWhDUrd0SqRf01why1pMNpotXGAzn
9WAIouPtm85t3QfDZPBcVdWrulw0bQl3W88rLuuJ2BIT000dzkgYF/rr2MDKsxUNKlQe+3svrnpI
NCx547qwrWuTqzsh6c6ljNP20EUCw9bng5M1O+H0GdjPKN4XqIW8RcO9qmS+8xSMobNh0b0c7CdJ
Aovir9ZtS1BZ70rak53K1G9dlLK6T0X+bmnjRJzPLIdpTEYsbjjnOYbujI5o9t4rI8UWL/xADhoL
jhHxZ68z92uvrgb55hhHZsd4a+Nl6YAKOjm67kHfSpGiLkLx3oxksrKakhQ0Gv2gFZETCGoCS5bP
CXqQLts4M7sdaawlN+YSzufPqTOKwNTz6ODpG8RH3Vd78YNZGz07GKZyMwr5rdMVrHjcerrxoZHh
KEfy1Rl7F8WAFplQPA4iu4JqqKMhiGpW+aMt+tcwrNU3nAxXxI0vTS985uS10ppYXVVqvp9JA120
NOsrscQYdmm+REWUfQ5pYxifFKN/JE32q7Jd49BgY3EVFvpwEyHuOa/zv4i9m1+uKa79mGt/sNnY
pV5jsVm6NdPsE5AX1LDbFriElfoe4srfogV/LQrpR3hjvJtJc4wB8v7ScoThlNcMG5OHbpdnlHmL
XamRpy2UpNi6Q1JR9I6/EfTV+96FyCBaT6BPn7avZl9KEgF2/EuKH2o023uv0RZ0fuFuJpUcYZGI
EuNsl6StCjLWnvX7nAzF29AlC7swE6e1m9XojQKauMC8t1/DbqIO1Q01XA1jfI2lufDLkmYHKjg5
NDUaIZZSHLB7wsQhs+WBpJ/cmgutnJ258SD058/P1CApUGwAQW0ThUI/Ra3MT/Q2Jnlj+6Z+x3Xw
Ec3MQAZT7S4K9RK37wLUl6JV77rTolmbF3eL3dp7P7vavW303XoM6VPv3OGh7Y/2747J+d0UjvfM
K+T5sch47y1jwkUbE+bl2IgQHLlmXE2Xnore4qPuydwvvZ5i8aPAiXftoQdcPRov3Ymwst7bssZs
t8j367HOs9S7E8rDZ68y63s7zEdTTVVkLfRDWmfzNV+aVh3Oc9LqpGvoVV3T73pXsdEy0u3rqGsO
e94p98nooBmwDhrLkcRijZmm/Jzr0r6qg8bRcGrnrRnHPYK1S389tDYUMLF56q9r5/NSed1YFFVL
0qj5IA5Dn5OWbASGaa4lBYQhlMPWbrn8AYoANu9eYM9ULYAT0R1bnbNnV52PnZjePrvrEU1W/Sm2
0mue9X+ZZVIeczJe176v/9WggOls8ZWrg/85MKje+KLzUb7ObQ1HM/xm1GofADnSIstV4pZk0Kgn
CAaYYXQzUnfciR4ypZap0Y0nCZKA3c/TZfEwWsfW81ysgW5r163NVxh3ZBmW93+Nz3WDfJG0FXQZ
I0koF2obMYUCxilNkbQFAGMolkNWUURexmKT2RMhoAg4h92+5VbxXoW1uK49z5vCBVqJI/lycGgT
Za8MdsJGuujeVLvQX2x8P0CMtIBeOKMGlsrm+Ll2hKTGhF79fFm7WguUAzJetl+71VQkx3DwQA4v
70TGM7/NQ/z5h9ch25qCWGbRY+1Z+UCKdUATZe3GeL9vbXNJRC9vF7ZVneBi2P7azXTHepVQcNfe
+vnaSD9kdi5f18+eLziv0UoU/DSXz70AiyZdq7Zrt8JcnluzwO1m/Wx2jgxSghDU0luvFof9a1aR
4qWwTGnN0go1UOpGnmyKBSSSp5q52iybg2pTGYow/3x3xnLykyhyfgAgPkte4UnH89RY8z/kLT4m
MqHfqw66CEV58cTnm6We0NDHo7O6guDIDlVph6fWmMU5DJX4QB2yOJSIeN70PPnIkGf73U7Ow5zw
a3fc6neRlzaWy+l40ipMjd0E9A25n/j3kUJ8QwafjYEWuck1G4sEJE4UnSmR7pNxfrPnwvCR4wS+
UWX2Szt35ezntcbtzZPaZ/ltbRTbzm5kQ5HIDn84KDwGfQoD3R1q6mlR3QO4AnoOh05FY7ODxeK1
4xmw/HyUTf0T20zlaGn59GZ1Nbfd+KrhB/+B79qvYnYDCvQod1fhTtjiT93l6S1OYnRrM0fZQdNX
Pyor0Qha253m6va7sPeUxLJvxjwPO0OJk62rZOdI8X4RrqsnU8Z/zLj82Y3CpLxTOwcNxChVNhfj
LITGRplkKDBBfvCEkf49UCTKJssFilRTrHR4sNN69Da6oLxUAwR4lOWejHxCyQ/T87ZIMH9BnZgq
gfatniPvYHlUPgG+Z9taII9pOoCVBrDwTdOHF+tvF9b3dSi0h6E2J4jotU8VKtqpJRkxC7lLEi8j
+V6V2Fw6xm0c/9ZxPDHuZWu7hynvkD8cASjLgDyjctAU6mpwmuod3HkdeZDQOP0C6qFeMzJgG/SV
7E1hF4uP7HxkeURi046+17krn7POos2QfnMo3APudgQZUxrFHMVl9JJfU4Hp4jignYvV4j8zNJiq
1T3cAKMmsHrR3ineanurtsQpsgqy8nHlbqJCNT5Afv4crKT6x0QFk1rQn7jrasjfgmR9WSEOMbSd
ryJSd8S5b3iopRa/1qBU1t7a1Far7SDOkxxbzlibsNJBuozeOYSs8kBGRQP2lxzARmwTvBhuvWaq
z4nS6tbTqXWvXQshxWueoAW/HOxBFz4HAzL2aPeXdciAfbB3YrveNG6qPb3eaEF5AiBaeuuQZlgI
vrVZelrfsKw+R4OVmdglPpRauKh9Vt1zCoG0mnF1X3t4UkXbzA2x0FkOjuxsqFe3p7Xn6Vr3jJUM
hICDJP06puMRcuy9woZFwxvWhqBkx6OBvejyhshVpm1apypoBM4gqk5eO53qw3JQWZpxIPGnQBo4
rmeQ6h5OYYkK1NclIzc7Ib6afn7mPB7KIPam55SQ7pgsTX82IdZohRSnLBesdGWb/GO3NrrSxE4P
R9iPbPhd4Yn7Rk4zmAxrxJqkMN6qsfolUoQm1mOkaNUAcUrvAGLUfLM1/AyV3hu267mFoUenGpua
YD06qFR6sF+39qH5ynpfAYaRU37yBBEEVLT4sTaIo5TbOg3LbfqfMX2Kcz+qPcS7bT1+TNEIyiv0
0P4295mIjadbdsYznRUmfTAtx7WbKF531GbgIesp2mAbTxawycnjz/OLhjLyiErrwV7eXkdyB9w9
RBAdblutdM5jbdKkYbZrhvHoRInzaNFGv46JAs1cB4BWmhHsaBxp9uvJZATFHS059jRhWwSgfpst
X9C4Bdj8r+vJ7p8yV8ItzH6AUdimPODS6VjcNd1ndx1rTbmRGuvZ2sPEtNzPNQC7z64e8q4534cA
N27r0GjMlPO6RMXWo46e69g0hyet4MFYe7JV+kNryZIz+KNr09vTrQIc8vI5BAsSR6vB8w2niF8d
l8e8RTvLnnTTp7ZLpdgYosfaeKrYq6UxX9feGLrNNZbuvtSzOA3mZskCy9rx16NlzCqfWTqpsyZN
dl9jhpf+8VSVRa+vmrsWwyr74+AtOjbqY224j1Dw6KlWf42F5vAuY3W8oOijPvooTC5Ss//6OiFl
n4LyRtPsv8Zc7Mra8fOiTT8gWIGMUGCN9nTR4+S1Hb38yhqYXymhn3pIEKe1h1GmrfrrSy8TD601
2+N/ja1vs5ryp2zDaKNVdQ7Ip3Dua+NKsoQOhAAY6oxVqgJIl1qMHDYpHNWnTMLqGaYV6TUviffr
WB4X5CoTIOaiKKtgqkPV594Pj+vJpoFHa4lKsWEC/6lU7LAyptlt1MXyKefq0ZIofEHvVT7LFJFb
UyhhoEIHxethODud2fMFcFAAn9pQSAUppdnyqU4yuTWJe1wPrkP4jGkk7xvvqE1DdZ3M8WxL0fN7
DsZ7Yw7VyRtlBypoivIXGVXbotoq6lBtmsaRG82KZoBHYbMzFcN56VMoGkkfpov92BYft2+NEZbw
4ftLWPUvVh+h2C6oScFL+Bl2yc4SCB6kFjudkgjAq7T6MMb279ktQLDJo9pHMCcUAaZb7fVNSwwS
NEQfhYe/kJ77MyjhYIwViKQhq/la7QMfA7veBIOuKsMJxMS7Jp14H7EgkOBWgaQDUu57/azOaM21
mmJQXICd5Cr7bNQ/2Hcx2YBe2FSGes277IgZtXKpuwp6bD+4x7yHAGcY70kzJGz/XPbJoD3zXrjP
Obe000RFm3xHSzLRKP28mFo4U7464qSLOjHl2wk3AK/qU7+dWSPZDL+o/V0Tjfe6iPBNkBjsqTbh
PUbGxWwSdadgjOKX8cc8z29UhDZxq1W70m7dc5/jBkMigJdfzTSgAG8b9RnRsm8gLEZc6Np+VzkC
H1ddD6998ZvLiBNyK4aP7vMQOKZB5bZUtEtOrJpbo3o3Mq481Pl8thCcjQQgkVzBcjHV4eRN6aHR
BnmSXSi32EcOm8Zxokvmynmjtvq3aMQ/AMRUt41mKBrqXN0t4B/3WjfflSSuDzlqjRdkEsGVsKZs
s8ZpL1VZkiXRB/hbcxhE9dRfABIcOokgYyvToJDV3stH71gYU73JiBvYWpnCN3DTCmTfHax6QQRG
nbY1BzvdARD+iVTTj8VM9GBSJQ/4tvoAOFwXoM5GBo/7xm4U4Hpp2541WnQSgGuhJcGOvTNY7Q0b
to36s071CV6dKc8DQIOjsiQ8jOa+RtTaElYTonAbddRBMoEwS5EiGREPrfqu5z96W7lmGTxfxFGC
LLmDXv5ndo36RP1NZSVMJZpr6mkqa+1hwvAwue0p99pySMHfOHVgFCK+dEUdnaKRCCPXeH4ngS9P
1lXI7Q3L3VvlpKycHk0KJ37HqJcAMyWHatdS7oU9/XRN1b2MbtoGpAJbQSr0E+yAtxq1Jds5Rr3A
ESKCTKMVmJaVcsmUfIMIUARDEv9u8gqX7Ng8sJb3KYgV5K3kji/0H5lhETOShqf6gClHW1uvJEZ0
PwFdtgmT5um5DRwzt8H9TTXKo5DMg4liBvPQN0HVkROQxSuapuqlj2Pt0i6NY2JY6UDCzApf6FG4
NTuQekLT2aEoTsfcazXbKE3dAFDWLi6j3wqVB5QYYhSFSGX86q2h+miRNWfRPnQFNnaOC6dJj6iB
qCP0VI/w+CVqAPLMd3YkbUDds67MK7bmuY8bwHuWqII/71gLhHozQS6+jR4Jdql3E1Xh6IGwCstn
W4NQCtUOHL6ZXEaQlz62WUQVbAq7VIXDY7Ykr+cs2tneoj5b978jN8wRKDOAN7p6BojBLAAehnsx
Y9WoQ5j3Ow0qU/tngDQYA/vdNh5wPmk7ZJ0d3yxaNUBoutyqZQdCuVMwYNFUBflI9GKiKKSwULnP
qZ4eo7CbC6nGPJi7CVG0vL3BXn6QaW58Cz35ozfpoED10Do6tntSwt47KWnonqwFp1Mn3Y/G9S5V
zDRrNgrTWFbXhxmFJSxU/x4Aou7rrvsb7wMDTrAdbZUqnV4GvIouDsnjciEQR5n+zBz3DP5hIsoe
Q77B4e+RXTvZjQj4UpJsdaML/aaERJEnNYmKNjKpulXWoXbr0rdSu90DXS8BxXkWoBsWgx1k5pNT
UJTSSzS3kI59VlbnkuUptU2aJPtqas19L2vvr8x7g8vUqW34a7blBs47a6m3QGSUX7HRB4WVRyd9
jPBHrNVmw07dO/QAz/YWOFBwJ5SklJDNWwfh3rFKkh6quSFmfPFGa3jNBjSKHHqIyaTb1ozeilyx
z19NPZTOZ9cm8j/aEooYNl9XKyR29AYLHKObA/SsPW8XRqEXCA/1NY2pL2DL7OtqxKMYmsZ5lgll
U6KP31mhb4sonU7qjHwTQlF3LYn+WItDFFSdC7rF683I7oyFeGkW8RyzGLWLasr2PvTtdG2TZeam
51VRe5cxoW4ts30VOaoIMoefEUzYUWnZf3R9RuRhxR9ppqNzaJavljHau7GI2X8vTei+zF4HD63V
km3T3TOnSU+C7cEpC514Y5QQAGBjx2fLNu96ZMDe8EbuKOweBxBX5PeS7aDI+4xBJYk9NmfdInCm
5YcVA2YvFWmowsASTWvxugKB+Z9G6agX9Wiblh52GYZAUiusQGqMudeSZsGvwUH2fCkEKLO+1UNs
XTHcgiOBGagHxzrqQWNN0TCx4wx5L6mRC4LSR27U8tyY06sq5hFqR2hvRlRpgmnpIlMwBb3Jj2Vm
LkAzR2TwSjqkJ2cNdJFnlmcQGYdhgpECXOnamd1dafF/Kswk3eiYaM7BipkTC4HfAn+2dYapgFMw
u9cx0zRCwS6/eZTmTklTf8zAjd7x2gBtWP4QQ5y9qwUuMV772y1Dbu41S+AsqQI56+x0Mm4ox3O1
l7WZWMIAWHnKJlzPRgMce7VqbRXAniFIgUkW5mm9DK6Vb7GMimOeVEzZY+dsMOwGHkJJARBcOQcl
immxU9o8F3ZgMuW9DBqUXglQAP+1YZc2/D0kR8KXhATrIZ3Fh0AKDvHR3YS13MZxRgjuC94IgPYm
1fh10f/NlCDr5T/sa9pzO+R7OUqWSVCBqYOltZpCEmrhcUp5dMT3sqiMb0jIo8g5PvQ0sg7ZoDxm
kgALvVXd1+ZiPJD8rXbGIfFGQbV+4yWzdxSxdU0opQWZjqxSqxYI/xkgxu2za+rTRcuSt1Fllyrq
CBlFAWV4MWmqQ3Rt0oa/BxTo41MBIsplt7MpeIPlquxP4Yhs+qcbHO0JbNdFGluZ2AiYzNPagqsv
sr7ZlJntvcICcG7q9DaD4Hs1ACPYRdTs6iT9VhEYIF8ZA62sKKau3TnTc2K+KgegqSj7tHMF8ZOR
AX+xNkXUGUFdlf0BdkT51pmyOYywRYK1q6dOA95YWviFKs0L4TL/T9vZG72Kfk+2Mu3LJJvPCH+8
9jNgb9O101uElMstajRJZRgpTKd3sq0l7XpfQQM3/o+x81qSFNnS9RNhhha3oSNSV2bJG6y6ugut
NU8/H4vem5w83cfmxs0VEAGO4+IXAewMJUFiLuPnLUwNd0Aq2AnZZCyCnTOP2ZFZ9JPBOge9+CHL
nroQsNjP3H7DtKy9ZgtmplxwdSEIi6vpPEULbrQ2JvUKMCJckKQSTHr0RVEM/xj/N0vypXq2vHb1
rQy4r14LnW6XFSmhAD0bHeS0VlfBwT9NOEJerPAtbkAK+K9jE6SnADqv3Rpwi4bxFaFy1A3xvFt1
NQQjJLihzGTC4MYOSt6L4IYUdH4KSXL8Y3Kb4AYuy5qPDFb5JRKVN9qq4JJdJJrMrCDBwuLvDXUB
2tdtdRSESuU8LZBCxrLZreiBWwcNXg/+LlG0ZR2B3AAs1pFdle+Okh8SNcAh90+zH0AxLzeuWc4o
sQ2faGuJOh8FqiiZ45xN2UVqRk7LnUEWMfj7+HY5idTSQnXa2U6WHuRXJmhNswGL8Nni6ncOGvUs
CiOOt4fkPlzBcP7qluc3mpFzyVGjlj1gCRK5/xKNmSKzpYXxnSSzrDqHpaLjP7P8phzcZ4B3xkUu
KT8D5+UwqgbESfrq6JXln3JcOgZwzJfHuD5hyRS8VO6z62ItpNEtbyz17ozUCp5MgD5W7K+0Bmi3
7FCPUzoeVb3+KXhgCQZg1F0Nv471VCRHsmqwMSOqnJQ+3m2Osum94rxCNfjRw1w8ek3IE7WRED21
SfMqz95O3KeBdZ/TXBt069YQobfH0J3treKWOkz/2hDNtu2hgR3WgVA3wUEelzwNiZV4fCY7iUor
sELdZ1+523lFn9/wdfRAn0l0CSAi0DaUc4XXO33LkMwAEYA5YzWMEei7qBzt4EgBEtk18tsandMe
NJQdXeR6Y9OwRt0c4jb5Oo/6Te7cepeglu4KK50Ocq/lriRtwfy/1RBfWTAA8kzkCIlJ3tocJC2B
keIY0nQhEE1EH4fukzz4tWnKrdlag5TUrHzuKjDsB7kV8iP1vub+tEGh71lBZ5RrVX+0i20Icpfr
/TVzp58BXhmnjNEAre5Vq/IWpm14ymeIzq0+fdKXrkM+21lsO+c5mEECY8e3U6FzooTboCdkJXnx
/1z43W+QKLZXkN31UF9rrk8PNRkcSntDP0gXIN/3Drnxiw0ga/yUwuVdb+4Kp3j31rwDVXy8gwbb
eEUEa3JuTkaYa/MxdsMfSpepx+0O0wnedMeF0r11Lmr/nGFieZLf0vvVU2rP6gmNxn7eN1l43w66
Asxj6YeW11qOlNi/5nldOSMcECYHaQl9nJ4YwjB1WRqCPiLtZMKx3prPUsGuZiqY+n5Agu0iLXjs
rOEy5RbTkuqYOwPGR+4CrvzX69pFevVDsMJebgBXWAApW9ub4wdXXwCMRmHXi7wN3dvSLUtLkuSW
V7D6s/RIlj47R9+pBjAr6bMTKPSRUl+C7W1910TXqJTPlTdcvMbcS0tYD8FW4Kx8aRs2CKQvZMLe
nFHovm5v+NaWJU+SwdIK1b4/NYD0zqETnaTMlMYuNbbjPzZBSctTk9h6jKTX6IdySX7IW5ttWdn2
310PtnJs8KfmNYArt0uBxxQpILfeBuG8fDh0D6JpoDNRnfQTPhTs0zMukCc+2DrGoM5TPrcvDmMD
5of3OisWs1rgsZ285IBShrq7sxas6jyWL/ngdifTnBlKNLp6UIOCtZsegZkdG7wn4R1M+WIXac5D
fQii8snBvHh78HJVSa6v05aWzK2ZfDikGNL20mM/KI1RgnrpriWmJ9CXzBjOk9x9OUkBnnECs0Kz
631o9Xt5S2C1kyvRd7mDa3zLLUSUZN4y4Rp8hFT33RYuRcgN62IlvbIODjUkXvANY6J/jnrg7siY
HOUeSyCPPV6GJwjlMkee0j/ySb95sZGd1Hm8S8wSgTKvu0gno9Frt3B2S9RzD2ERrF8Ao/0TUn52
lRPKk5cYPX27sGHsaPhzHrxnzOLcFbPsJ/arj+fZKZcWsXUGqqY6V47bfp/ejtqhnyDeb3exzBx6
0mT5zGRuZh18C7qQkErgBXwDl2wwEveQH5Uq7K1BOTHQRRk167jqmMlgC7xudZ5c5zoBzGE/9ww9
Eo3iyN5nOIato6t1FhVpQcGem66tnTBc6sfaSIyTnF9+l29H47XVn2Yjb0+qabzIU90ercTyrvsV
G1O0G4sCpX8o5H9P0LaOQ5Fvv6TXgR3T0xJHGqYPYPyPWmbnsPPbfHhAkN28AE2rbsLaGaKuutEW
fpdhlq3PV57E1sdsD4YP9F8p9Exz8uqDBUEaWQzHwOGk4CVw6cEPKAQeS26ZPBlp1oHK2qMFPNgv
8A35b2cuFbYefXuSa4Ne+vvtJmylEpMq//9TMVYbYS89bF29/BhJrmPxLS2xNXOOsP1gQIswgwx0
lc6+qHgsShW57DrkkigOm7xqa5R97b9h9euHUn7nu1HGemyZu3tgAfdsCGKPwYdexq9sjrB0La/J
XCAHsw8m8wdaK6wnh31yKZowVI9SfY36yxc0AgzSBek6jpOWKiO6Ldjypjljy0FDKVIDJrYMwuTv
bMGKkpT0u7Hs+uvLeYSJ8zAW6Lr1xBvg6SebXap5j15vwSbUH678ELO+6a6uXmVYJoM6iUmwnnoZ
FkqSjSA0rwMIIFtlqbIlJbYF22Pc8rZrfDg2yj93CHXQh9FnSsfZAQTIL5KWN487njCNX8rXHz+X
WrGLlEF9N4yUR7i2vPlnANH+Ks01QkkX0PTyDMKuQ3JDWso/R+XotasClNNc3DI9fKSCBDBFtinc
B06IEDykdCvY5oBSIMFWT5KD/2vQ6vy6/vqlJa9kj+2dWccza2OWXE/PO/ZP/vveSWytJdGPaTlo
Peu7Wh8v8PEoRWNjo7XftBmpWelXttGDHPtPeVsVKV3H2RLdAnkeW1Jicty/nvXddEZqS8UPl/qn
vA9n/XClYOnwMZqruxBG3/KK4+HMXkU1r3NVeeElYCkFciY0IibvyzLbFmx5c4YnKPQ76lStQXSt
JN2tnHyr+q5Eor4ZgBBiC35t0fKyyHuyvSzbS/Wvedth8t5JvX/K+7+eyp/zhdxfxKD9xoOLQxvD
2mUsLB+uLVhnslv63VrFP1X/kLfOJ5bTrleQ83yos15hSLx7TRl+q50X7qVrkDmoxLZvtPQhW1Ji
24Bsq/wh70NS6vk9ggH9L61GEiEpbIh8vJzsvTO8lSa8RiVX0jNL2Uyrsyo76V7xunXvgKmgjW9p
ZV5o5JKWnp+xUMCKkpVZ7rp05AdWO++le2D1H0nWBmXgv+lqa6dhq6whSO9SlDMkTMTfDv/U3W5N
wZFJ/1ZnawZb3ofmIkkpHYMmZcnChek1qLN56Bw9nfcy/00AGLBclIxvQTtEp/WNl5uyBWu3uqXl
dv1rUgq2V1eSAQspf3ffkv5wBsmbswTshJbwGm2d/TqwXsvl+WxHNniVMHnLrhYLI8ayQvJu5rhV
k2MlkIHBlpTYh3rSiW557/64lHw4ZPAq5TgbD6ACn2uoFLgGSA1Wyg0NJMfy4SpxxGtfpevysyTL
LnJnyqTPs8usOrsmc6yLvOzbE13f/XeLme+GCltVicnjjYqeFb210rrIlTuInhhxhEyKjlb2MHsl
2zGouWjTo7yi6zqltIBx1uPmm7zIf69q1WpwxDqbrZOGzcE8z64JEsGwxCGtSVA37FbutrRvBQr6
Z6G1KxfdYWe2MCCjQ95WPixdC86m7t8JZ9tiAyBS0a6RuyrPpc6gMulV8VbG8EyET64vD3huEd1p
1/XMD7dfbuq7R7ROXde7LnMWia6vecTm5OyZ01Huslx2C+QHbEm5sR/y1lmdlHwkc241pXj7S3oY
6nsba70dNoZYxQW5/6Ur4vFsIAR41GHMkoR6hgBpccVnklJLZ+/McJDpWUo9D5inniR4N9XBa6Rl
Z205h5rU2UMZ1O1Oas1dNl6UuTQPap8B0huGYtdEvOoSeJlr7m0PgKcGpug+TdyTGoVWfkQyCMNl
ZvZHViVBDU/OtdGD5glOFnvNiMZCPM8c3Iti9T71x7cF0f4pQAb2E/yb+oBq3IgqB0nJyxA8yhK2
J+oRFYjYrtJPseegLGh2D1OMFoIDbOGks7d/9ix/fk6r5hd8x0tvauWXMTdx1Ur9H3nJkLzGB/7m
BypI8ax5673Z+umxWs/Orh+w4aC1qOMMwy5o6vprPYPpZUpeftbV1N6jqAO8KkK2Sy0WWwCTpeQ5
tyr0m1T1UCERjDJUCY4bI8bqcVxKWErCTGDAUSBMtHNT2OXjPCXVo8QkyIrCQfcszxEWZhHeKuLg
UFbID/nT8N1k8+zcqouUX6ZWBnYkKHEclgXgneszc4uLGNVrFcKn4WMkqqJgeGizAkyQ1w7Mh5vC
vYHUYHvNY7G9RfVr6qfoeVgCiC7Rs68mP5DVVK6SVWaYdKO7iCpXgfCZYbFb4wTPDWrYzyo7oc+p
omn7aRwDZhAUxLYHtCq1uZc5lqJ4yO6mYegetaTznuYlqDNgezZtC3Y1NbaCUM/SvVY6uKIN7M6Y
E2Zz46ijC+P/NSXR/LimQHOg/OvQ5rbjq8jynlCZifZV2O7QPTWOjmaZh2lqcjTeANMXhmbebAeo
M7BW7aDbetLusIJHBgMH8NILy/sKqt19swRbkvZ5TgrWUAekjWy4aaV+y2czNfaaaWg3CYop+E9m
0VfKfvJguXthymIzogZvvQ9g1LXH/nsy5N8MttLBhUP3590y4TODTAStUFSoxPTzX2x3fg3zRP8+
NQloBQRx3oIxA3aNDtbTrLGXbE2JdVe5eX/T+7i9pGlcPPIINCj/rfqpGRUaV5aaD6rRv9WoBj24
UfI02FUD9VWpP8U9G0cOYo9HSUoBW6GfkV/Pj/W46zHu2E1L9VhLMeWLwXItx7GDTZajQLulzzi8
O9jKfzjpbN7JqerG1B4dL7xADsOpM0MW7cQHpzpsv6ANkt9hOCfreWtjbp+arj3mKrI2ex+L5T7I
XjEqnFm0LxrmyrZ5B9Gi+QT3vH9k6fgqKYx220+Y1kGGykbEmpYakucY5ceDEvdNddHjwjUQoDa0
H1YslqgCg+4e/bT+vh5YVi5T1E6kwEHJ4ooMZgKajVuhm0p7RmxT20tSbk+WqsunygETttwfexwB
ulTLQC8+2+Pv9e+kSe6f7aKGc7bcP1SnQeRlk4c/PW1mHEyUUyQqQRXMMNy3tLS2sUVC8l2mFEtJ
B7njMDwBnAGBFww7cF1YKpQVnZJef6vrILz09hCg8R5WP8ryJOXxENanVEe1qZoVhwVrxcUtnPXA
axNEwX23BEOC7olr+Od3BX2fYifzJfDt+AiFIb4rxwwPwyWQmOSZzLKxbLBRVIu1qMFv8F8qyiFr
7e3obsQc8P9ySOoO4CtU7fzxNG1XIHL7Mj6WKquB+w+/TmrLRaai1Jv7tF14FGw7mlYLAxZFyodo
CXIEJh4kOfk+ioWRP0BeV2MW15fiUkW5fLdVkhgOend8+Dr2kTk4dllVCcvKwxNjUpSb88UCio+y
lJR+OFSScuEW1dGLgxD4eqhc7d0RmW4euxKAxseC5VdNZQzZ8WUu7G8p9qQgl2Y3vWunKr1zxwjA
iYbyZpexz6iyW3FMilB7VctwuHf1+o881NTXwS7UVz2sHzs62Ef2pmG6IDrI16830P9y6la/s4GW
fHEzTsVmTvmQombwJaqUr/CRgycpNMvgwS9i+1nKQAofUwh1n/Kl5lh/SQbNfNP8qPisJVepwjcn
e1WbBvrlY1in030faOnDuASI++nDzkxqonYz7+izQeMtSakD0ZSNHN/9S00G3Etd1i5hLqVfMq9G
R1sz2r0kjb4ZLgauqYfStFDE39lW13/CxgrpImvUjxGEyi9Njy2CCl/vvPArvwAFKw925puXEcvM
59Ie34DQdN+t8ufsNu5XS3HbW1ZGSCfZeve9mQFSqI6VPyOig5Zu2P8OHLv9DmRLP8wxLuJ2479p
gM/QsG0H8J7E4rA9zljDwhf+Txa0yL8LP+TplgMqNpvvy8Grj/i1lSjMOcVbplj2rUm7Cc3tvnjT
YUx/wvp9J4UKMLY3EBhfYfKqD5Jl+w37C+5QniU5oiZx1bwp2Uuyjl3zeWaXTlJyxm5QH1S03nQY
0XfBNINLKKzQuKvRioEWXfuosNn5A4vucXcAi4esJ9Kyx8ofnJuU9K3vHU1tsGh3uJ3MPj0PgjHR
l16t+j0cn+gmSSdSbWAKUX8nSRsjInwgdf9ekrMy/XT55j9KauqzZ/rr/NmIwff4Y3AJo0F5SbNW
fYh8aMShj13VkFfPAH2OyE70L6XXfk7iVr0DrDC86HrLqxKjKl8l7r1UkHx0EU+lUmePkiWBicpR
ZENgqDsdw9UC99jMDl6kegwd7Tk3X5qmOLmdW2FYWB+RMS/v7Mkp7qIOstwiFlzeKSpB01UuMrPq
dIi9HtFxO2qeQs3BCnyy3lAIS7+rVuUd0c0sL5KEowOkXi++lOaIJKXRgyVYqmn95O/Q9ANVk4+4
K6stQPEq/Q6KOjtDx3dOOnsf323LuMtdxXo1w8x5KBMLgMVSrZ3UvybQklc+bdoDwzoNNyJi7hLM
WurvWcFrwO/+J2+rIjFLaf+qel07/9PxegsAprPjp3qcm8dRqYBLFy7Sd6C6TL5Ef+Wq/9kcB/tL
44zoA+V6cZ+Fho2ycZWCiBvmr33lvkjV0Ujv68jwvtVNrh7cOrYe0tLDgKWuUUtBF/YzdKRfCuJX
x7jYu8CG7tWSl8od45+dBkDMMtzmyTO74KbYTnKO0lB9RVWl3snpnfmbWnrNr459I2BEZowO42Rc
WLMtUd0trRfPRnOc191B2FLLd0lWFyjjolF1X9Kn3ttleOh9Pb7ViJP/XbDWkeJyy4VHAvgZGf+D
OgdqfJDyENzjvZwtdlwy7Qo6YeWY1zUpxbqnJeOJVztaawaa/mKZiXVW7QHu9nYKyzHvbODlNye0
lGOqFTq2VINzscD7XvG6ae41w3ROdpJNzxM+Loe+VZvPvI0q0B/X+cHY+QVtHuV34725Q8KQdCys
08ur3RbmLziJiEWa9PO0Pl7aLHEgqQTzsa6q+jHW2/piGtVwi9zWwt3XL7El6Bz0sQCr0vHBzNRL
ZLH83v8eB+PnJDKVvxSQluuFslxDKq6w/pzS4WeoKM43zW4y1I61+TW00QZniBI8QaF2z9kiKq4q
fnrXp7F1ZjkgfXKhAoFxbizWz+jIbH8Ov9MB/4B8qPypB/ggg05ihM0gPAlc868MZWS9698CrDma
9lPfgVlGp7h581rmhF1faU/gNjrgOTgswbtyDiyu+f5F1w08qEZnkTRQU9zitC67k5jj1GwBIoHw
0CXIuuBf80lzBu8tT71v2hQrD2bvedwD5HvrMK1vkuwMlOdyJ+6uetwjTKUxLrt2JVC3onG9zwGE
9F01hOpDX5X+56iev+tWoD9Kal4Q4I5uPUlVT3PuIs3ynyUV9sG5Tcv0k1no/md/Zi+xsJrX0nCc
z/559DPne8yn8tyOant22iH4UejneqjtHyWILCxzqvoyBEPxDZu7fW9F7ifmkfeYPBSPta8gnh9A
3uj6UNuteUtBVLDjjLPuwmQZz4gdTbxECK8ZkfGX2B1aiKmFTtB93io0Rm0cKruzTgOWgo/dEtAw
pkODN/JBklLAhm3x2My4bWFZfQfYiSsHXQW6AcPRHWt3xaOxBDZSvHeuYjzkTjV/YhXgW1dG048p
WoAeLXwOdKCQ3Ev1b/E8TD/GOrL245IfLfn/u76L5NJW33d9zgM8bd8ELoJv/zn/lv9v5//f9eW6
ejXA3PbMo5lb8X5gwv5SDlP9ojumfraXPOQy6hcpyJn8rnlSBaHI5qVc8j4cy5cTOSvFO8c630QJ
rIVt6VWNeqJlZH/nqdhHe7l52qpJ4Rh73q6u4RsE5ZOStRaESThfo1YPwdHhXT/06NgcslErniQY
TZ5X0X/Rd1pTHfUwUe+DCiIenZQkUGhX79slkKRtKJDu13RWHXqma2g9/qdU8rekHCF5aNvd5RGA
ti1rPdOWTun05tF9KrldP3vsP1Ak874n8JloVGV+9Xy4pProfJrs3vtpIEDHaqE3PFmui+Fogt5K
kaoRu6+wiSEeX5tSORm6N39FkWE4d5xVBE+/QMu6yjXCDDhfX7XWA07Y3qPfaWx0LefGvOJJ5659
Bjdi4TpgGCe9acebXododi+GO+Kos5rrWGEBOZfJlxRI0KPVfXQBWcFE752rmZol4jqt/5I5ifKC
QHR30C8eNmLJPKPpYqAdgwi5Y+4YgsCLicf6rFRZf2byhyy+8bsy2x9IjAxfoxgn+KRr+6eo6bWL
GrfZ1R9T8zEMdDwxlHL+kobpb0CH2W8ODrGDvymmiToW1r8v+MmcjbELHquiaV6KJTBUhodhgVzi
UsHQFypSA2TDastHLYUXj2Syehy8onuU+lINg6cjppETBmiI0ySLJzuQebxk++QlQKwDX7UmfUZ0
CIMIC2M0o1PHEz5o9aMVdMm5glrzkGSQKozRnO8dF2Qx7Hj7zsmG6FogZXznmZF1ZdmjuHnTPNyy
ahyvihqVd5lRYOzj99F90vhIPA2Oe5+UE16vNYskUZf4p7htVRwY1PrkesUI0RXRZQSg+mf2J8pj
Gjvdi4/aE7rBYAfpcUADVX3/OndY/WDuPL5FFvLInbnru5BFqaBQPzfsQe/DUTW+jK6Llje6p1/x
nul3VTSNDz4+VEhQ5+mhmsIIJSz04/g2Qfjw0/mPpHGPPn5k39i9btC1iRau/Ry9giX9Hdnq/IeS
GH+w8Au93ApYKA9c/ZS1fJz9wTz3yxncGP8OcGAlFg8jEyp7QqQTiMkfBbhEvTN/emANmAJmwx3a
qONzjZH6osY/I7pWP3jW1CGFzBvAzKi8ZI2GkAzifeNjjFoLg/LxkptK9OYrnvPoaLBpxQg+NHso
d5Y/XPp0mL6ZNnMnTQve3II3RZvyAtkAdfwWAQA8BuXQX+QoPU6utTFot9zRhgNricUNRlDMVHVB
Blsehhx+u1uzzAlBRKkisXeZ9lIimR9LtupjJvqEXGA7j+RVlQsPjQ28fYZj4KNVtlg5tkr3pcPA
8jb6aoZ8BbckQ2+bdcsBpseSRNHOO05tgc/lktTNCdKSaRVXSfppre1gJ8Y7TB4gydkOk4Il0PMQ
v6fSnMq70UsqHCyISbDVkZjk4TRO7UYHojTkoLH+D8fNCEaVENT/17kl+e7SDj4CV0ZCu3d52yFy
/TEq51uWfmumMHyjz/V3RexYV92HW9HnxqvqOf7ZGEJlP+c8Zscr4me7Ki6SkoNMw3ttu8x7sCzl
gnTR/Oh1DZTCNm+/9qNT7YzBCX62gfIGocj709S0U+7SHaADvg+0XI+ogChvl8W/Wcx4Qh0k/qOK
6pjPTtN+W+zu94nVlQ+sc9+piLg/QBSoHnKtCk/Imc67xFSrh61AShlg/V3PxJKnaJ292n0BIoNz
83IGOUQqbsneHp2dM9TsWf73Ih9OrYwJfCHd/5KCUUUwc7nIdgJJpoN6YfMrvh3cQXHuuzHAgAjr
UBxflD6EQqI7zyZKjs+pvfS+WgHCwAzdNQ+mL5ZKqXtxWCp4cFSMS2IVqf81ueTh1D08REsgeUAw
tSO+aOyCLKVbgdSTvKpWs5M54AogydY28mOELMyhiyeW96v6jwjigleo9XctmKC/9eX0xSmZtNdT
47/mc94fgIr1L3oXo4bpjNmTayCqEiPi9jBZ/XApQNWi4BiB2ce26mqlHpogSy8+OGr0mKdqdcqY
6z6raO2yYsDqdWrVCgvrRfaZXxfuWfN2vyY2CijWbJo/8BT95jep/au0/JvKQmaAEg68pqROGEp/
LsrWRr6PRQY2NLrf4+Td+3le/DKa+KdiskpNbwmAHtSQZfW4YZlILVhIemZzNnz266FB05wJhJSO
TljehRlUQCnNsfC89/u52UlpnIYZnpdoyknp1NrpY62YP5LlTOx45E9pXb1KWWy6rDkhtMSYPHoq
W1V5jHESIh5Yc/QkMQnULPg+62p13bIkhhtqeIjx8VmP2kpVJ3POMRtRO8lzmhC5SbeBd4o46H6r
t11HHbKHxizsmz/r1J1jXKlgIr2OiVeyReSzeaKl2p3ndtqdCo8KznqkndMZqRgpkGB0UQ3aK0ud
WlGm6rQdo/nKr3IuUbb772neVbGcGA6ZnHw7W49Nx753pvKwnleK/TTmEu9qzrai7LHDMg+G7UEE
W06vDDUUQRis7w6UgvWS8gPDTPVPnml+WfMM+QXbxScvoQn6Tqdem7A9/ON/2mr/fV7tzyxAt2H9
DctdkNi7H7v8uPU3Scl60a7MnmKEXaGKn63WVe+KpZpU8M2aZR6JSokEk9x+iZpuh3TD8IfHjtCD
0g0nRhvYqY3NQ5NE1b7GwCKIoJoFTf7TKpoJDT0wjb16tUN/Pjte9xew3OmQIqyoRr96PcE60rTx
o/DQB/OG7hqm7Z915nsnxkx3LhKmUaVHB82eFilb75etYJEddzulpiNHaNZEDt/1WGNscLdy6+QL
88wLJLzPZtN7u57XDl2P6a32K8DF3WctGDkZND8UsZPHXm3unRj+ZQXqiQWdY8rqVmHqP8NiuFfY
9ZwKLBEnJBjKZcOvUNh0SOD7XuARM031krtI0V7qNlGe1Zgpb4mf0XPl35mMRbCXW7KGsYcmlSYP
a56GictuLobsuh0VsJJ3yGokl/BNVZ6lAA7az3aGcVW1PVTO+bWpXpvUHJ4HBkKtU6OFnjMlH2Yg
I4iXxfyQ4LNSYrKCQw62B1XnoOzQjrsRqqnpgTe00sdeG3EAW4Ip9V/qAR5/Vtw5wWCB+icoWC3e
wzEbT3qB1pjk5SgwnGdc1lgw/U9eNzOQQNJUP1e46BWu5T9lS4AchVc61XNrI9eUtujijIxhnucl
iFKjvLiTM+0kSQ9iPMeoUUAYatasLb+xza+R1Ro3yXKVSkeXbJyxC22Ko+RJYOi+zjYRmo1S5V0B
innG1KwXlmxLL9jfnYr8KheWPD8cdrbXGod2qtmxXn6kFEaJmt9ZNgKES5bFsvqj4yiHIQjjl6I8
FhCCn1tNi17YM/89RpV/HTTjASHy9H7ErOpZAndG6x9ZK+u05aVTn2PihjJ/oiqxAqXRN/C87m6J
lVjPLPZb67FdZB/nwsf9KGwbXLRcJm1+isfQbJXueU3jkFSd6iI19+B8KQ9LS79bBs9x4z7NHqOD
fq7YK6o689nzEuXJiu6CJWFE8d/BaNXfO1Ytb5OZLtNC+D64/wHM2OqNCSpH6UzXKydy1MLGuyJ6
xvCueyyL6bC2qLmMArDG7Q5V5OapqLPgxWSR7EWPi9fSD8Y7qSYBQzJ9hy1QeZGk1NVQWT9YFchx
OUryYFSkUBKSB+Zw495TA+85zQ3vGV3u+WYY3Y/Ar1EJWfJ1J+txkop3fuzC/JdqKGBe2bkPH6QG
I79nNdKMu2im/RVT1F6UwLOfIYs6zziIVUctdPEyGGfnWQq0FnFPtWRzRpJSgGCK+VilDBhx3lBQ
jg1btpINY99H9L9Jb91vdUPWTjEza5xzqlfxyZ1ATCBnGb6UsCEO2LMkR8NBGW3vtJV/MjwD5XD0
W16Qeo5ezLaBG2okrB+MrIe6Roqp0OJlIgFjlxm3LNw89XlktFEG2OEpmIX4i1Kfj/Dw37Elib7e
17zFyw9vDQ/83WKt4mMOfZMYds0Z+9e3dmEJdQuEUWISDAKUXAImtQAnJRPp2u7s6ex4jzGCL8X0
Fq7AqwXnrTLsrr+p+swyS8ssdiE+bAFjZKgOks6E9dCb2VdzIR51C5OmXn4C3kQwj2zhH1kVwm6o
QbIogO7uTQK9ascZg6N60d/4b1RPvV9RoqOB0eTIPkpx388wRCUaIzuD5H8Ss82BcD6bdqjsrXfM
nbAgSdAZiV2bLUS5i2sxYi93y6rMGe0T7A5gmEFfMI/KZChQ7Lq/ps7800ctIi2q84j918HSXgN8
HW9F139zuK13EXZgp1Yzf4ST6R3HBVWbcJrCu6PHyY7yf7e7LTF5AuxhhUcz4F4puKTdqZ1+qJPA
vLQYtd1soyivNpOEpIrrnaJ258G0P6f8a8saYehD6lB5wjQBrWZM7iJIPyvWIa4hMS+ktHxBXDvL
w5JYhmjDsUIWhO9ur90alC2CymajyyhR4kvS8f7djYGizH2zvQYJRUfbK0rms97PglsVWr/MLFSO
hnVfDPV4a0J7WAPDjMabry93Lpt+ZJpe3aD8VjcvrxAdl2juer12lKhYr0pMgsTxK9BOHmoYC3a+
WOxYSqOCoMOg4x8bVuk5+TXKEAJYOKLL35RA/vCW7DIDZRkN30x/4TDNC0ZRbkchnFOJtjMLXnnm
TIftyUg73ZIS87QBeysIvHTeBTqBBMYC+9sCqzPDc2dad8mCvZd2IEG0JAe2OE5z1NxLVulbmDsE
LqMRsTXoxdHAVnqeb18Un1KtqXEfNXI4YAtrbI06nT5cE0S+IMlzTxd9iMrExkACScYRKsRapPyu
GVIOdxhDtru5cXpcUZR4vHPc4mBg09UW47QLMqx1Q/ypD6pbMYvRVf/M2s+fXjq+aeUirMt4BN/Y
AsM5qPQTW+dHPevhjSYPWVGFOzTK2Cidy/DeBgvzEPjdnv32ZjdM2WOm8YnIvco6eKis3qlVu6fL
KNlCZ2WxrLorcgPL1HZWX2Df65d5wEHIdvGkdb62dZufTDZhQLF3PV4sTXCKWowozXyn9Bn7I8AE
D3xw6TTiJ1PX7P2kTcrRV1psYXr9hPY/8nTzZ8NMr3lZsn6HJVHUmN+rocKzcEpPyC9FRwuiX9F2
92FQqzs+jjCTw6I4NBAywu4e4VfwJDFbuorK1msQs6gCl2qPKFt0GqrFI7o1QOGyRMHm9H4u9QF/
Y7c5lEhUNC5rjf34u3G4MW7vYZXC8XPv3QdTEu8jDLb8PFbRNcWiNNJYru5VhG+NGHV8TDOr/nfs
w8hWQVLtx9lyzz5aN0rZXlo95CagQxeZNnfaDOGKN4MJLmb44rnL0iVGkIzHmj8dPt1L36JpaMc4
9jVPzoYyQQRWwPt3g3JmRDHv2X/8weA5PLoT/P1SsRO0iYDpuDNjTxNujos8GvBN/niQe9MlcV9G
JJAu7Hiq94Bpcc9wcWBQcx50CUsXznz3P1yd2XKjwLZtv4gImiSBV4E6W3LfvxDuir5PIOHrz5D3
OXdH3JeKsi1LtgyZK+eaa8wEYLCf+CZZW6OAOcXUU2r8UzHZMr0+X64gO5fqXKbrr8sXw3pgo+w4
ZBtefNPY43dXQUeyuUVDa54Ia1pm+o2pR2KOmYsIQfTUFAMJuJI5MSa4oxI5wREMha+FWYZSXZAi
sJY32lavMftFBOV1Qy4z+aAVLRyf15JdkMGEWKcQV84C0cs9j52xq5Ihvl8grq+d/9WWpOolZvK5
TMZO+RwEZ2uKLgXgJJ30Gq/czg3SHwMO66bRZBNben0LOgQLBEjL+PWISIRr5GRHx0LJC3LzHuKC
HzpLGcXp9LRY/o4gXOwjKVYsQ5h0WzkhGcV30Vnjbu30GC1p2e4M/yU16nrj5lW87csafWaqd640
mtOa8oSzQhnMLOs20bkCTbkcR/OTk38aBos3bcf+cSiIau3J60LP38qgfbfUBJ4FQJLvEHqsphcc
uQ6wozwNSfGsNlSDVrjCX90EBKZu1KKrTe6lB1cY5mYC2SVz8QJIrBOYJMF8ldRHnRnVOekrPsRQ
0xoPlpO4fG15TYLpM066HqhT85Ovb6tdAF8r02/MuVU02M9EKD5P+CXpukBLna8DkKmX3obSox+h
tell9JDMMAHL2P6HfAPCRL7ns3vTaJr2ZXASNg+rrPnsmFT/rOn5diJ1WLXDKV5HAmTrZU88ryRd
tk4PyxfJ2ejVT0U9flgjgfKmWu5ETuU/rhdcb4MQSDQ6jT7BCl0DmRzxDAM2TLgmwr4ZAYLlnxNv
0qZvCQU2HOPYaoqsVFhdqPa892ZUegj+RApcO+2ur9z4nmxDtaW1k4e6856lriKnHlkIDDC0ZflG
xn0ZWQEN76FX2WYYqlf8ogw5Ks7QusjIS8K9KXuChC85sTij9XYwyhdg/veg0/zN8DpJCHRdVjB3
Px/9zP5pjOKnyuzvoXMIC+wh85ucoVC49/U8Lju/olmQWXjZ/RIfUbokbxYqqK6A/c1L82jm3U13
Earq5dKI/XUGj+iFmR84xSo7TGID967fakNexp3b2ynNN1kjUUsuRt0u0cfGYlOo8AhJ4H2wXlg1
ZRLm1rGvslsPI8amLZubqmj+VY537Dr5OWQcvLS4S/2yioRZHjCqoAfFiryWOWau3p+vFGlmCajq
qMOBvh2dHCLPPBWRNEijtw21bAy31lHsGN8+ZKM0njCiZ85WECplK0/uF90/EfNGG7oSe1SAvbui
ZKb1c63NnSDVe+enEv8wnpXM5TIzmrfAbPKrKUxS/8IQe5icFNp4+bKsqozgzzyl/frdaPlqN8v9
JEO7kt1OJvq8guYsJOS5gfxJS8pzA8babwY4g41NR00MxyKOsWnL/ZwZkZ+Rdf++ZO1HkJRPsh1P
WuJpNOeXVJWHAQ9OobkmcjXsQLKBpplOKeBADG2A0frSjYqWE7jRR07P/QlV3i0P3dDMiLgLzDj4
0EADyK5I3I9F6Q+yqauNVxrPgw/IRmX2+1AV3zM4PafT78yX/WLbxRfr7NcpO46ieloYIw9Ls3lo
R+DlGRymqcBRzfvxKAgR2ze0AfD8OWhHw7qnAQlMbTgm43hPphEZgj76+Ky830EMoCnYYcnYJuq9
FiB/AShvDDETeWnWYJvKk63q+wI0z8ZaZ3crgmCvZXB8rwYAfdCGjo12Fbz9ArP8gj0iJUeTNPZr
QjGaG+aGsfB5YNNt7sg2RtlBFVbut1mpU2HObyM/FEe/1wwTBqTP8iXojWtWvkfMZe1mHD3e+uTG
Ipm+ce29yueDbuLdcBjmejfwtrBIcPKnd6g39PYy6v8ZFLDX3mSoVAdFnpo5ECymg1PRwPocnYJ+
Sr2bM+7e2Y9/y5II5QJ/Wq37Vzmqkx2ou9EvQ/Ic7luVfLgV50ZGyIhumMt3j5l6+KTNFNKaIeVB
EP25cm3QEQAbX1M29NZMRaO3vmNiMB73gnPGMeC03FQ3RI/21AGZiVbF7TK+SoWovJa+3sDhuS1z
PWw6DyKgKTAcOVXy1Mjyt1W631SqnKMuGEmMZOiwT83jZAYPnkMRuaSQs+tkunYGqux2jD9GxX23
jvZOAvP2hunsoN5BTikiEHfSKOmGdjEoUbxTIHdfYRBidEqQ0By0w35yeJM93kYiT1YWdKuKRtsL
GPj3/c2Uz1VUPQ4VjKipMMyd7cBsGPrsgQB4FcO2Z4OjkrwPfkw9jicLEBmnMffgx+rJEAvYzWD8
EArS+GJk+F7Gj34IdskEUnTIyCgOiiAqkQh6GhwlxvioNg1uHoqwTuRhl6AIjKZZoVgXh2qd/CMh
k69eBryHHXyc2h9LURsvM7dnA18nz07CaEiYm2Eo5lwuXfZgsfxETCfhaiK/Z826U5I1/wgZTTfC
GmkrOc/x4BNUUn9ZkOv8tWdKwiIRLM588jnr85h015JiMVH1zRTQNCRfBNTVmQGiF2rtF5+mRegm
l6wIW38vLieAwp/0jR+w1cglKvzxkjDIbi4JkMoHOKrda2F33B1zKPvVvHWnSlOMl8VG+NRgssS3
kWT/JvRsde02F0KWq+G96fnZbeatZbuaworQjMyD7SDHO2PW7TEzijsnoSAnk7a23XrvoEx13TpT
0KbTniFtZ5BVhCD0LNPkC74V7NQCz15qddwBXDTGP0S/z6wpjrF0NMnAim7lTdWCMQNxLzYlbtvD
6iZ9NEDEDOY8zFf33I8B3tTx1zWuiFo+ZQSz1ojQAB/x3hXtllHGu3wSYmfW3TuQhauxXiE+NxdE
80cnCK7WgcWwfpM+t8KjEsID5SMSbDozoe5sMjCTWNBrf49pySUa0pvDXDLcIxemQtzPfAQBOc0L
me3S3glnebJNeepy7sCUd7gQhErQlfx1vXiKSgVxuNqmltxnUn+s+grnzHOJI3VDLki3rSzeJ6LE
b5jEwDaycl6XzCqp5SLBu68GZL6Lty2EHvJmD9eGtZMEHm0C13gUjdhNAG4vi1SzgYPKKNSCgXp/
ocuR/lGwsBnONejA9yl1vmxpLLvYnoAlM0IK0ZDjaVmCt6MidAOu/sZgdoDChNjElPkVanyVpTCS
CuefI1W9kRq534WaxLqJhOiCF7TN+8w3bahyXlSQcroxAq4Sz7U/EVx+yVBur6eCrrVN434hqqiw
rQeAfVWEVYYBSseKzKJxL9+wzdCII9umse8Xe+HCpbW0PnjW5FMH5G0Iam6AnqLecqsDR62ujYyr
renFZijb57ysGUeSV4Axo7Whfp5VQKovIsVGlul+JnEcaud6I7Gwt+JnsYLvtlrzCCNby2U63nv1
/O4N8zck0cO6LKG0rY9GZy605BlEL8MXse5d+CRzHdIHMVvxOBXe/Tj4jGXk1XnyRxoonUkjO3jP
XUWifeU8xephFCaobhiiJIiRuGN6caTT+ly64iQsya2bKPKc6GP0pnfbcuqYmnqO0sy8I3Dk2Z5I
xQzGepeky0MauxNeQO+ehgoBLnkMs3l984MHXxqYROwLi69SOlQqp8CmwARfl0S53UQLFFtizjdT
P9JvSPdGW5/r8hlsXkCzMz5wTYZ9mzpbnVucxCaLh9pZvTVs6YT+1ZAA7ET0w7tANngw4jmpve3c
mW9GWdJqGe19rGHu6ZgwvBIMWueNYTKp77TDeu86R+qLoS4pMGZv41JVcvqab83iSCXtQh0uSanK
gtBqJsnLkIdQBkYY482tO8cKfT//Wbz0LaVPuSxjFRoTbMA8sJejt7w2Iiu3sb0vBQ3pmjlUZlCT
rSQHphHjW1EnF4Wak3+c81cLZB+yIdAr6S2UVvLqjH3OEOkii2et2b1dUr137UzJMUlFm3CgPZwS
Eh14AQzlnzYmI6NI2xuVpDuHIJFdsOjrtrC/SoOB3TSH/H7hDXXqG0fSMw3xZmfgUdl03PHbwPA4
GwbcSvM83NTLLoACvCzI7fi5uiguEuhsDWOBHZMIJV2tfGD2r4zRQrLsp4nLk+kZQM3zlmSh2KX1
lA2HFMDGBtOSt+kb+2d2wE6Vz5b06n3SWB+eZRy8VaOfBLh5nPanaUCdwuv+gTfzSUU97zo7vVlB
DkP2LYqQNFgoBOttnxLheqfZTbkVGTisP7HEYP2e/pFveRMHRCxnrFEWQefV5L0Elr5eemAkcObI
knf626kXnzV/LJAo91kR2HvjErmctsupdE2o71k97rKMc5pJ7d+28wv3KDYQTPWX5VBu+2TZ8310
wccE8G16JFboubBsIyIBa//CIGm8mbsY99BPoF8733lF237yqpFqE2Oqu+I4I7qa0Ynrsgg4prJE
xQ4FL/cmJlu03q7HXvNuSvujs/BSVXgmEGwfGt68TT0790ZZIBkK522ib2kl8xSR/nPhqQTJKXXF
U7LKg1VSoIuEUD5WJyoASHucYX0bdms3OhiNIQkjWN0FaXLf/rLwxnR+ZiYrdTrdl4KTmuyZp8ln
YlGE+Zb2BDUsdkMe1PwEgLTc4eG6y73pRFuBQT+jvBFloiIOgaf5Qm5dnEfrM6n9T28cXgaTC7Nw
X8i+eLRlHYmEnEIigKGAEyS7XA09dwtjXTjED4Njvo3K/TK8CV0Zp9vgkF2Xm4gxOfu/t2YOExPT
sRtvig4OOAsANrgLvNl6jy+HV99ITiukQpDap8KWK8Ld8N12etd5xktJJPHGS505nBsKb9PFzRBz
tVDFjHUTMCouzI0ryqsmVl+1YIQiHVeglNif+vHRK8W1U8khtI2RmqrGfm8CqNa5YUTiks87BtaW
UXCi6PPmO63SA+CKqz5Ld2bh/qR+j07V0wUkSZUoxWxvL+1NIQkU7bvy2E5Epo5mu8UV/llYA3ZR
m4RuN9vmBY3nXOF/i2vAwe6WH+F6TG+9rMYkPJ9qw4LvJK10w9BjPDsPsWKEIo7/rbXxZBMlpGWT
PhnFB8zE2l3t0EhM3FizfbPAHoscZX17ozraQfbYzHTWmQD8UfHlzU7Lj8WaXouauWrSFqBfNfzO
2XyzFPO5ybHnxcknJcQnwarpxmumndsuH2N7mcsz2ciNKsARuDawx23cdtTmF6VS7+nipZGzIM2a
mU0AvI2akH4ELokUxVCfqpI4pcZ9qPxZ0EE33tdkPpkdCOmgPtss4cLz96pp/LCagdzVapvN2VtW
9iL817ntt+uUX3Hb4rW0m/sKWqPyKhYX2ZO25CrweNdrPW9j8uNxOTGrbbXXzBk92saEOZ3JX6Ys
DssMljAlGzTPTUS9sZ64GvGcr8KJTHqqMLgSZkHqOTRDteqcpMSs2K2Jd80E5acU3Ue5rrcTnC/a
avLMHfIqC2htxhgFdYMH00/2dp+H3jxiODZIi8rXG4aXrqDWrvvOdbYueAP2H4s8yjL0be6uaTWn
A5kOUPSxgWt/BLLOL9U6wYP2EG889JSNQ0XHVVyfnfJlFEVEgOpdn6q3dKIFfrkE14WIKYwl5i6R
XCjMT9ysZbxHEX+LPXWDcnsbA8rnlMAcWtlZW1KIrktRParUfq+0FBz0Uspa5qn8AMqTUGyMdfb4
ZxVITEQZxOP2wGnskVDtt1bl35x+n5gCVUew+WQqr3HE3Mub2576Nn6nPMCPkVKixAj1J4NGTm8R
tjIubrH1K/uAywhZL18cSoYuIR/SODVea9xw1nzVFdruOno78rLrqHHlzJleB7tqBUWzirI41P25
bgwaBDzB1i+Mb869m4VZCJHF/kGvBnOTFchKQrIS7SdXUzZzaIScQG/fCNvcJbZ4cffLUFlXRkkH
q2MSgU6Ex0HNT03GM6z9sgTdkfG4bNMvZDBpy6kejGUAGu8Vw/7vw/98Dgx9zn05lHHkMcIBiL+1
2asUYeNe1ZBlcEl/0m++yIBxE2AhPb2EXbAcG4+RdIacPiQ6siXwn3rOaBz4fXarRaE6ihilD4g9
R5uXteyH/USF3s/sYVOPAJmpR/KFP0dVXia72H1WYz4Kawr2XvzPI7MzXErrEx8Ze82A3S03RULO
cflujABVG4fSXs7Wb1z73DRU2FUcfzm5GEMkIj8CGyACB4izWfM7SZYlv7vK5kvJlhrXqYeHL/a+
08D+ngbs2wuLcDzGR0jMANJRrFRgvwYF0G931y7Gubu8XHbpwDgS+9QM+T7wX+DngT2sSZZY63Ba
8tNqyoeqvW1zMW3ycn6sE7rPpe8f+1YgaXq3hc00uef/9NoF4p90d4tb3ueX1kFgVMiGur8WZjKH
Q+9wRwSkwDNVdkU+Rh11Safp4auI4nrmtnaO9SQI1HE5vR2cJBXAJnB2mBIigeW1MFELx4PQmPTb
3G1v+3x609UlaFHn0z52qn9ztg5nBWkjQd42XU7KThKwwS4O/QHH2Qap+ZYt3jlI/tmDQ0+2Jw/N
58DZZn7N8pg/VvNL7GTQhXzOaGniJBtGrDdawXLQjQ79IOfs7Lnzhp7qPs9M67UIWK1hx3K6RWLR
FflQVnYtRtQXOYkbzthP0qxeh8ovt0YvMowWyRuMEUbYfXvPNJMZYvRgGbyYDj1ih1AOEanG8CJ7
biebYXWbv7F96bauBsGQblHsCTLlu+xrh17YzvTl58okfzUjVcYTzRUQKoy403GfleYMZ5C75Nel
HxZSWkw0TU9WCRDQdEC+TE2LrQrBym1/iryD/VLPh3JBZ7ZKNzja4qgqNW6WhMbUsCI+eV7xOSLy
sds0xqbG9DCUTXpM8ulSQNvvLiMuG9TKBNyJ7u/MqqKxYrtfzaX1FH90KCyhVRjUruo0oFlik+2v
EkYDR4qR+1hyVdYNYudoMncy3UzM14V4VNptULtQ0hfaHvKSWDN2KH7ZOs70y7hgICMU+z6FUkF5
t9F9Md53ZKZHA/FGFyD/Nbr8OXG7sBzRbTREDWtG1qSWao/51EH8YEdIOxGH3ZiZZzWbu4qacrN4
TE5nK4nlwrwNWuHshTl2OwiRx7XLvY0s6m1qE9iyJmwOSSKG6xm9vfAxuOeFfpE1JlNTPdM14+9f
r1h/UGTjbMivygZZnXMrnNpcEr0y7WAxQJHo6uykPPqnXY9o3zraYCgWHmQZVNtVOWzG8/AGomdb
u5f6s2E0bp2ObsFKWmbNSy1X5+DZDW5m0SxXYrj0hHrsNMRv4OHzip66tiRPnNmNrUi5LIxZMIA9
IARyo3HMku5LVfZV6Fl1HIJcqfFyMvXa5iGRbTUAqMsteVtqXqJYuIWdsndDIcQlT6E7uSJ/VZL3
NraUPORZgYGJ254xn5de8ht3Li/JPBFKTCJZ1mjJSH96dQMXY3FRnUB96uukuTeRULii6k3MX2Wb
FgO476HnuMdrW+2yI2hkoutMleXR69lKv23CPJkOgoM78cIVEaujqPc0ix0YMbtgOjcp4S3Myn6a
UqiHyo63U768OjNTl5M3PQ8xs57YgPp9TRANS7S61dnKg4x/gpQgZJ3kq3XkGHn+eJXQQ0U4DGzA
KMmCbC7bH/jNvEVLfjeZo0H4tM8EzOQTu1EzmNC1+GltFDqbsJGRhM2aK9mNwa1xIzH1357Folhu
dG0fAZU0K2WFyzUnWutHJ+6naf+b9PoDeoZwC0Dhbne3DtKEjBOjQ8efwLf4bmHLnVkyQUHLEHrN
wJAJuocxTzczPWZJik+eTtshNd6DXvjb0eoJXMuK5kznz9uWq086nqCnQ9srNC0qHc45DPdSsXKu
3QP2ESFMjCJi2z7mTrxcydikt8HRR9RYcryk0TsDFjw+5EdllOau9+9gXFAYmsvLpK3DOpiowrp/
VhMdETmr0E7qIdRzYFEolis/fXJOB/VeSlpkzj97yu58TvscgtkVp0ljNeI4MGoa0GlgULMfeubG
bxPySIyGMGvCnaJ5MH76Znp3EnK9yvhcjHgrxfgz+wj6bY4Ej7vySSEKkPcWwP2tJeKH8zzFHA9z
6A1bBnQ+jcv0Wuot19ojuqDK83tDtNDz3YVLbm2bTYMVJbImznzehYk/tPWv6cxfajKpWOR8sFh7
9hfo9tyUX3g3SK+Efkq/l5Ox7fUP/EY5V1WaI7+45T4FgYvZMCqM/FCZBDr3sXPXDUF+1Qxc204X
JbzJm6UNsAfSBLe6wN2map5vWn/r4J6NfC1I2xg/l6W5ZYfNqYKdjWgZn+ubGh9Iu1vyy8Cu4txB
aBsG+bX9yRmy4qiQP9pmEIdph/SaNm7G/xBOyqQZb2vJZK7xjdY+fxjJge6rCdpJ3EwDbbZV19+e
d2GzCI5G/YCxbuKvYpnrPgnW4Ta7/OOivlU4aa/+PiXLjigjlIe2kPy2wyWCJtaHCvsjnlybtZRg
dd8IoPj30xK1Hetw3FpP+ZjlXAfm6wBeIrJs2wsT5+BL6UZiDV6TLBVMuaFpN0M1b/uYg0w1MweR
b3rddMdOD0+T1657O3ey7dSXNxrLGL1junNOX3Z7bh6Cjf2xgCOs6dXSiaOEY41lSh9MBerw1umH
8WZq/Yey5g2t13JTtVZ/owLVkuG989n0/RYmi6K9AXXsto8XRH5kRpXqr3m0oIh7tOXz0XpxJM7C
dvhoO0guTHRRClXboPduKzpiUbuKIaRo3caMDk60WGHmXII25t+8X6JYTor4wquiH/UO8DfOxfgm
WJNzIjmrcCzbFXabhrNRoMdY85VF/gBFjv5lyQUe5fl3ltPfd2OBDCOTl3Kh/ynYlxII0r2x/NPk
B+exY91krjNFqq6SnVGSjNBZ/j/PxaNZqRetpngjwCCH3mKG3rCwPjvrj9D+oXeIyc7/eZILdK3K
704zW2t6itrPIMSoXpLr2Wmf+wIzheLisocn5jiugx6HTxKn2zjroXiM9sYLxPdl4oRCHDrJENhO
GNveycZ5XdJ/2U6JPAZYfq4YVHy2LjHjSWvQbW94AzzxM5QMWzJH1CC+7nTsA7XJy6dA0qe2PTKK
YIFcyWa5nRy6B66I39M7HCisKmE8r9vRxro/9edlLMo9tozjMsW3xIUw+oIWUVgaq47HcybL8lrV
7m+/6rMQ4y1VKtji9LqIeQRXp4EhaNgVYuTqvlRn9FFuZZ4KytmhQjlxDp2rjpYmB73Sj8ayWucR
L5CND3jXZIeqp8RVgfNrF864qeXwajRqRecq2Ax432wmMztMT72fXit6aWhun7ZQ6mQRFpun/rIz
lAqiYW3CQKRcLdl9CZkhTFjrm34PVumIZ5KtvDBt5vvbj1ISJxZrh8Rp4zdxx89CFF+qT1eufns/
d/xdREZ4IXnrO7kOH4mDCJnnl3H6nA6aQ8aT3fhJKECUoTDQsXV5m6d+2mF8YoW9ylX+zN//wfvq
2z6IEvQCZFpE/yEwN8bMscpNfvWgHwbb+21L9eovwyNdiDi0cwNOvkdwVgBRqos5Dgjr4t6hj2qQ
GiwFlmwiD/zNWK0dR36TrrMXO9eA0r6sePbDrsYndulm1YrxfE5qZUTsznHSEvjD1eIse487qE6a
fcXCHUvjzRmzf8DNapTnTu8bE1sb4+9p/1t7wys5U6jRdXPbiZ0Vs3OypkNXDg6VmKAf11924eNN
19vRz7DUmaIll4G50/YSP2MsGOxi68ezf2lo+tt0Dc4aS1pUW6ARsF5nnYmnN0ivtLtamzxLz21j
kFrpVCfJtFpRd9VeLa65xTbnUl3M4VjLvTXrBNpY2xHB0j3YPDGENW7/Qlz1HEoTJjpJd0wZvA46
xQq/X9r8N226C3RKHZ3a4PcmlVNIVBzKWw5hlwy0ZX6x1jS4RtkI9UD2uO9m1lZ79VPa9nfOSBAE
mGp+jCyaK7yuPmo5897uWRYchTra5WG2mARXOcUJpt499m+gf7qlY6VpYmjCnXBO7TtltNu5vVWr
aV3X1bSbayOJuoKirB0OTW1Rt6IJZ3XGX0/XWz9dz1nFAhSnXb01W3WV+AS3JyaxCziOrMAYtkFp
MK48vZW63/bTQAmgkjvDouif6+YnoaHX5YRRBomRRcZif0rV3QpTHaqgXLbKot4tVSHRgxyGhUqI
LPF8pxLnqxXXicOqSU6gRzvsX4DHoREuY+5T8EtGyifil+j8Fzooe00MHDMt1w6H0jShjNCJfcvA
ym06m7fZPOL2sI5tUlY7C3lAVvJO28HFykM52nYEKS54Xdvefh109oTDknIUDpWrJgY1anlTr85j
7OQPgjVl53vjvujXfdBaVzE7OcOi4djQICOacpvnqJEkduZZv7E77UTYKPnITyh2WnwxQ4Vqzix3
1qT7ZbJ2nlJUJYiNAZkFm9YoT0L3P3E+/RQDvYp83VjdQ9mNIzcNI39x82an8ifT7u84NfD67cgx
y3YP/J5+2QJYoePULtMvJFka9m3dI54Zt06zPqWu95J7+mDazrFLKVUNZZ/A7zDuIfDojGyI7uCP
m9M/SxjbzmzZMEBDTIHYuR07rDl/9TXYwOJLOIIctuKIqHsvPZS4UjWvaxxE/bKKfaqs54Ac1q4L
3tPx4ojP0pMxY6TAaEcKRKVPbkXuaWMjcFf+swnFbYybW4BHE86r6bGb0GJUwjBs48kzg2ME2sXt
Q8UgwyZYl1M9BlG2uqQo8RA6JicHTgptVn/n+v2D41af/UBWmWF6sPYxpJnTUyCQl52AsQLXf5yV
RcHmRiy5dKBhJGDDFc8FAZ2Mm4AXc53+szbHyMCl2pEaqjP7VloemaFwA3M097GND5ctj77A61oX
7kakNbPpjPrEnXvfOcON22s/pNfIsZvQuo3ROXflKIdtjadn9nE+anVtj3SDE9opvfENyYGoR7TV
zdxDkMSXanv8aWf65WVpcS71jkjwrI2Z1bKvrfvRGl8qEwkMKtJlIn1vMNg9BJKihEJxZlrl0gaE
J5WBnTCTBXGA6jcePjrf2o29OI2eBw+lJRmyYM0GaOE1CJqjOs+tUGerycYzAsRKW282DthH5s1g
tPpYDaJ9yIVRPHCsvvz/7xPNwPwjnCK2TRnDgozTxAp71xz2//tlHmjoaUusYXf79ynsAPQhXPH+
3yfJ5yRnHff11l2H9gEdpnvALvbYmsA7/j7lEO960wXm4T8PuDyqJMB0x0+bRv99IoR0pvRn2zj+
PQ6ztb7XHfH1l2f9+4fZkkPKQCVta36yv88NclAhDjsXjMv/fa7M/NAC6nP79wjYXQtulxxB2y3m
W6Gn//2Hs929L+r56v/7vKA2AKUz09D6v8dbnYRiIU70Se2b/366JFrtJsFh9Pekf58vm4XoqdS9
4yyya+0uvsvJ9HzqYoxTTTurq78PZdAUlwy4dZvpfHwK+qS8tju0xDqZR3YO5d+TgRCWjN+osPb0
eTZZfP++demDIUww6x3/PszLIN8z2CCi/zxxEs8nsgoRzS4v25dQ5wrrPw/9eyk/aF/puojz3yvN
GZGNa+wnCBI8fB676sBx2gj/PsyYPD3Pgf1cdQY/h2neOp01PP49j8V3ImX03envidwaU19XB/Hu
76sqd8MFTy9TNWVz//ePW3b9rui5tUBlpWk4ygbWxVwN4d+XcTQ397xgdujJYGYVvzymytYU1xVN
rf8+TzEsmvNAvUeksHdKOdktEnu6a2Zd3tGCvzgH2vYeRJ0XNUk2PRQgNaMBqsLj0ncyjJm+eaL2
6sNkluWLQn3jvnPn13SFZ+eVrvdWa7felMbYfIi+/SVUlnHJvn71p7z61m3N2GDu/NQrRvbSb/4p
TUVR0VOhw9GEk9mycKzmXaypaDb9CbUKS24FhUbIHPsB0cSUOxOPXpt9Si/kl0bEtaPW7qfsvXsP
h/9XNufvfp32nyZnAqq3IXi36d1uirxcdlmbEI0SWN09YfJwNUuPJegSuPz3uaRoGalcDYqfqevu
/75gJZbHIhG3278P/77QZ4hDeVIalDs81X8e1yZ6K7GYRX8fqssTNJ7tbyftQ9T7f69B1nODfZo+
mjt3TRquvWfuDMeCQnx5zN/zB/QE97pzp//8qH9fqId43NcDPa2/h/w9vzZMfP5TSr+/6fCzMZF+
WKeCuEhaoLekBVWHsXNzIkHb9MxtZmyVofNHIAZZ2Fuu+h/Gzmy5cSTLtr+SFs+NascMtHWWWXMe
RImahxeYQqHAPMMxff1dgCJTEVF12/qFRgAOSqJIwP2cvdd+SRPlUjOLzqdHfD06XvC9TM1XBN7u
Y2dpDhHIDbbZzk6oqrjlUcly/WhrnbNh8dry/U81+uJ6+9R57ZOZg3IJzDXuAf5BYzxeZ3ZhPfeW
li99vxtvXDXMN66VgttJ6/aAut/ZktrsXRFrWq/0MhYPKAojgEnBuRTxTTZq2qVepIAWdKujNUEv
UMZBeckHh0aRn8eXMUunrQ5r4RTHRrKVJZSUJKPBlcbdcIpNvdnqGaqCzKD5Lw01Paly0LaQbfyT
6mrWli+KfRHHGAFyLrh8yw4ZopNtgbV/p5tRcM1shCmdaltvfnKAK2F9a1iHL+rGH27moaE5KlRl
/hrat/VvQ3VszjeCjO9t25hcfWV8i3oquiD7bNt5sE2hLVPOmPdR8Ny2ZdEF64640FVRCbp+Xned
ajXJypE3rrVw7K7nB+Jl7aUOTmIzb6rTOLXFievrhbktuLQR3B1Ry4bq4++1sOw/zgsiisqO5lUH
muDfRtL8AFVR6Ufrf24KF+wNPiVWg84uJ0UFjWWHGRhfwrUOVXiFaKdfz/u63PGumd2j0Ye4SU+I
cfM+u9NX3QCead7qAi+9BFG2m7fmF8Kf5u4i0vOQM/Ma84NpmB7BzXyHPveh56xo5VraXv49jv7H
SgNtdzXvKlwnA+lW7fKKCPU+SZqV0DrUFRRQmo0SGfzviIMM1rgR8WMqY0wtS6uvbG4LCAGmndQm
4+XHdl1WAPio436MnDcB51Nqmh4+X2I+kJt+c2XRUoc57YCB6eor1RvEbi7cZ0rCL8EH8/+z0zct
sVNUSvzzifPA+WE+gA+VdvB08jgWyMdj19r70wK0DCr9sqX+c+WnJbIWqIEvVA1rmjxmftYKQBXm
iB8nlzQcdTt7z7TcvQ59jDduST193p/a7i24D3HrTtPdssQWowSS8Vl+zAuoUOZA2rQ3ZOV63i8D
VkSdLB7p4tjAiXriVSNal6lJ5KwadMqxtvk0LeanzUByada3oMxN5TjvqqKYo/P2x9N57+fx1sW4
lqTK99/2z5u/7TM1R92nZbzuHGqo5F4Nx0AbfjwIUV+Hkr91NNCLp4FtPqkR5gNRxMULTbtvplFY
r4qdPTSq2uwNSze2jhoFazfVoX7AgH8wcpX2GQ6PTHO4nvoqXKYqCR9JvCTUmAsmqgxlXevD0YGy
5Q2RvkIVzvUv6y+HskzfhwKop6y1J9+sBQrS3GHF3imH7nGnqS1YUUHrfiE63d95acbSusHa5Wjp
a+Gqz+STKzcAs/NjpoEZDO0RQUIvN2VaJI+toIk2KIm6UbBwvVjekhdI1/KxrfzioJZVshEYxPa5
9NMHZxj2FCOzV7XTc1xPnndMgza68Qz/+/zjRs3hP1j2+ZWdp+2l59Nl6KcTpt8DBSU9rQhtYGb5
xhac5NcIJOlpftCzXp5KQyKvNR0QBwqr9BKB5EnXQqNfzGPwck5PkWnjgTOOPzb/fol5eFoUj2ma
5LvPl050ZMGG0jZrWWIN6PtxD7fFvZy3shgDmt2CvZ83owoVC/LUfefUlzYNwWZfUwFBHSbCZV4q
1ePQ0leNMqN8tkf61mGf1K95kj4i8+jeiGg+Seaj73VrYcnKfBLs83GRO9gEFgoL+akc7fr4W9Ie
hYzjG5PdPsUn3uBTnuByuV1CmNPUYhESLb2dNz8PxImSkoOMzrKl3H0VPigtMeI6QOoLxwpKd1MX
SHy73qr3gS4P89b8MA8xp3HzZjm5i4zOp17W2NdhL5R95uDrSnGps0pvgShomK9W4XR4HlMpnlgm
CTXRyjQZw231jSW9cvg4RVOTZaX55tXHYP5PlyrJEmZl2tcYhniRv3/Gx/mdl1Z8svgZNZKCY180
3WbZoMO+8eM0u/GmJUcoKrQ6f+9zatmsYkpgSHdAwuFc0c6VcJyLUouqC7wsj6yJzTuBrQremHUu
ahukbISe3OaDeDEfNKHar9CBFDtRoBNsWr3YZjZ616TR/fvQy+110QJH0KIeHxX2TsJzWqxufWrd
jQkqGzf3lfcN/TXvPWuZkupVY96lvNYagWx80Zt6sCqiBAMRSoFbqpnrntc666Zu3o6VR+HU1lhh
YrJjbQ7UXTeaaDEftXU6nUNjexe05wGMhmFyWdRWdWmjWKOFXoVfSzs9VFlkPlR6YeOp8MGBjGn4
WCgUEKYB9q9n0kutKao7wVf0Ih9nWlyxlsVQa2d6S1Tc7TK56xIcSgA8w+vI8+BGqU1OiySxt91g
aceIewRymFTS0Y7yC65vzXZIhX1p8P6s7TjWr/OE+LtQKPZdPyGL4PEuytJwtrX0xmGRThkM0h7U
E63OhMIl1K1pV4aC/1RMDx/jmsrIybZQfpwxH2mGgYTkzvCIIMTcTo97jSJR3li6DG4LC2ZFCOht
PW/ODwwwbEveMLOfXECAhz4HzPsYoBqUA6mAdHvPlQbJtK1/tLKkOnVBl67jNGketDB6m//Vqv49
NLvgW8RnlWL6QNDFdI4DquhoTOckNjWFKjLqh1Gf2ged925kH+dkbqIuNCf9cU5poUuJk+yIpco9
qs3gHml50t/qNBoSZZT5m5h7Q0UaNoey+dDvT5kE6ytFhpukL1NJSIGBj49U3UXNXw/lmRz1wQfC
sDCFw2M27fh8aJKQAGBUr3cjRtq17Elcr8Nev8gzLV6HZqQ8YpK/6vgUfjPD9mzUnf6IbyGjLV7/
y1AvlVfz1NUI+nPhhj+G/vaqxijIWM/LmDLiq1Zl+r3wquLOb3/aCNtXtbW0jyOq+9OR388p3KLb
1pWHCGUsW5LFa9Fzj8XxT0NUGOv5aawCBAinh8KNIEw6VwJu17GKp/Xa/DSDQauQqfrr3nkbMnx1
GHVK1u6gHDLTP2IZMbYJreIDXXnlMO/H+E7xdN6ppr0DF3kaTdPPzRbzKGmp0tzNA+p57/x0figd
k16ZLaNFATnjx/j5yKD6L9KtguPAdf7s89XYJT2FOTUts7OXqdl5fsYs9KGhmXr43N97vrpzdBr3
86m/jkVt+mNsA7t3AeNAgh12/NP8YAL65HOUGmu7TGGXNBLv9/z0c0w90O74fcx82BImsJaWYJkQ
maF/pwB/P2ZZI6hPT081BcXX/Gx+qH3uXciTgsXnvlZzhvL0uR1bY7yJUjhm88lYHCE1/fY6lCtp
0tS1xeXKoUf202swcbKX2dAL9DUFXi1wfa0bngEZZGdfBNm5TAYbj7inr9xBS38+sGtaAH6fewtd
t1d0WvXVfOL8AFo5O9e7aho576g79GEWU44tPo2UpJnHkXbjiTCEcjFvYmXKt7UOaWne1Awsowpe
zYt5M7TCFTdI7a5wNe0cp8bdvLsLYbc2Bhly0ZANj7VKq5clhL2fjyqmuCJJc7wmKNu4rbPx46Xd
xJDHLpIFPCVOouMxrOEKsR6dfi01gSaYm4p+2ZGr9Kh5JJP8629rTL8t07BgQyepf/z8beeXjPlt
0xpAc4lLfzuT0FNuF5sm99FFT7D0Dzr6xFP/3CzrACeai4RmPjofGPuEK/u8nYjsOVGTbDdvDWl5
5FKJxSdR127EXBdbYBieYbv1q5p69rqv7QEpU5AuPUAFlzlTIaKTPJP2QwU+ax79caKtB2inS2fK
9QjPplKHZ/RmPkuL7jom/+ICgPxRKr3zKDR+/OD2uI5c91y28X097c5cfDZVTDu9kbHz2Dd6tKQQ
H17MRxsrIhNjiB98FfV0YxCx03eK81hhGttkVdRv5rM0raMcKaPo0lUS92GMLuYf6SituID0Sgdw
+lFeFNHIrTJlO28O8fA8kjsLw6ou7mrfW88/0m3ojakjydeyTbQHA9dYHDqnJtHpeAiBuZggqxNJ
2fapK016L5FqeehCjdthSAxwQ38f7hU0DJ+njOM4cBEFsW9ya9VNXCdBe+sHsr0laInSYYI41PPZ
BHlDgEw3vH6OUKV330V6cprHk3pSb/UWo+W8WU0vOHVxp9eaz+mq1FzCFHG3rm5uGzlUV32G354J
AFL7SuHbKoBkSt3yvwXXMmjzb2Q4pegE/SlrwMBtOzYORv8uujet+qurK9m32NOQv1jlk66Z5bqB
THhBNdI6FaNakoHk2i+RUq7moaVDn0/rhHMzJmTDDSLkTmJW3c1YuO1i/nkWJsWktcpXr0CqqJQ9
kzElNo81psp1HlrOI8KB0zy0ibTn1hF4EDVL5ZeiojP/DbnXlUubddRff0PMGurjb8hT5lTz31Dh
GroPs/Ir8t1245WxsUlEPO4QB6QrDbDH/bzZVnG20gKh3RtN/ePo6Pr6T5si1sodTaN0g9uZPomu
RA+CnPSVGER1iRi+25dqXO/AJsMRVcJkZcPNexqG9hEJtPHdqY91oozvTcllAgh5hKGcs0fXqy5r
6pm5BLjQ6dlrl5bBFl5WCv4u6YoLKnNERk3PftuUQJ6JGTaaJesARpdlN+COIAbaa1LrMlH1tdcr
4QVtI2eZUHddz/tLR0MLhNE5u9DNfJ03HZERvuQM3Q0JfnF75+MFur1uG6RqqVO8nm2LC8NACzpt
lZGPiievho+DbRWo66pqIRJMB+Yh81G31fIjDQQo+hENKkhgm6TyzZNBffNkTQ/zZpB01nEkXHLe
mvfPI9SU/hFNHxsydRZhfZ/O7XIyjgIz3QSk3ixnADtO1/sC0P9t6COYrFV0FjMI3R7re8t14lva
6cHH/iKxl1LV6hdoG7jN22/QxrmHIX+59gvD2/mgg7ZOkGS3cUeTo1FE+03vxBIAtHwVUJtWYBzV
S9CpJKDJJNz0pVI/VEK996u4A6lDUNaQuY9mRIZKpNrxhSzKjgwQfYDaP/hn1hiYsTP/Glt5d6Fr
jXVtTg+Ghm7RzK+HKLQmopg8IcE84v9Da1kZcbXXRqYVn+NlXYcb0bBkm/fNp7UBKvwhlOl23pwP
iLB6B1tvHj6H2Sip7DpPrzBvWtdJ6dVXTqssPwdAlmFqFg1vny9T63a5bUZMffNJ8wEpw34VJ4GH
5YIXmvepTdYTdh2m+3mzzT1rk4UFaghBNo7rm48OS7pj5yICmDfrYQjWkGrEbt604/y+od11xkzl
3eJQ39SNNB+LwcfA5t6ofWScaF2A4PfFd2RYYhtVBUuaed/8EIZZfYHnCtsyY8WY6xtvrIp902bP
aIGxnruetlKFE910Q2aeDe2rpLaAcYa4ij0YMyyv08G8yuMbYYRiJegOred9Hwe84lkfNPU4b4FS
NM9u9nUePu8JTVXsmbT+/DpRkgtUEY2yruy2xUja1M8+HqqP12BxgVy7HJ8xvzjLyqUzHdH6V6cL
UAjv9fZzy/M+tuZrVQ/l4vNY+8vW3+fNF7m/R87n0XPqbrWOXvV0Afx75MfPm45NwJ1/c57b+6gf
/W7vd0N8wtkYn8zYu5Hp0O7AscSnz/3zs499ZU/DrEPZwPDP3VnFlX4xb9dj+5b4CPPJZzh5qZmf
5mfzQ10OMFW0RBIg9tcBTxVh/9O2YYe7XPjpIerIofx4mc9XaGtlWKvRxO6bXn9+mF+LSUG7+PLH
f/7zv9/6//Lf83OeDH6e/YFb8ZzD06r//GKpX/4oPnbvv/35xUbd6Fqu4Wi6EJhITdXi+NvrTZj5
jFb/IxNN4EV94b6JSDOtl97r8StMS692VZWNuDfRdd8PGNB4Pi/WqIu5/ZVmxTjFkV48e9OUOZim
0ek0ocZmdudS+jvE81w709qWGwzy2nnI/OCkpbPMKvS+5UIJO5eJCiEBycaPYuOyGk394yEd1UuD
S+uB3jDvNbQk4xJVfrFVVF8uPsfNB+i5EaCZhyCTi5CiqJntyszpTmaW9qf5mf73s2kE5JSMaRy6
04ClycnT1H0Tyvy6CJHSesbw05abib0ZuMPmf3/nTff3d942dMsyHNfUHVvTHefXdz40B3R8fmh/
q4hxPVlaml92UiSXpFtMz3Fv1/Q3pj3l2hxIJkO20YMOmR5+7I4qF2xgWXsnhebmKjWECfCmr6/d
0K5AKLCv9ywTOaloA1x9f20Xsnork0qSPhM8lMj1r0K64Q9Ce0jiRt7rmKZuYrTc815HNtFJ9bAY
zpuJSlOl1xXg+dM5Jt6DtZ/UFeZ9aT6gtUiWo50lx/lolsc/vX5f/PT6ii72nawwWnoqqaee1wDr
qNsT1ef//Y129X95oy1V8Dm3DUfF8mUYv77R0skcJqx+9k5FpIMXw/s3v8N+6vKmmqAsMPZBy5vf
48/DXQ4Wtc6yw8e4oJY4heGIHgJjrC4o6+CHjfnApdYgCc2cdrbOpB+en3qeMT21tR+jCtN6b0vm
XaVfuHuYVfq6dZrxtWkWQ009fCQgZiNSTe5lajh3pqee5+Mpqxwq5lqBk9OzLivwxsu6dcZXr47v
emrMd1wDfnvBBPnBjXB1hIbLPoFbOpr9ubXt4EJ2xWneAhI4nH/sb8/kPEPga4vMW7Q65EdkLvrK
Mz6HcGpjZB+naopRrUbmJ7s8QuURgA4BYR/2N8Ir74ZeVQl4a6klOc30t/jKk22vB2mKZwH9f4dY
yPrYtIbwMsPDeqs7hASFuZkSmMrZ/+5Vp9MrHRbC/NH4z18uf/V8OXzLi6EK/aD5bfOf2/f88jV9
r/97OuvvUb+e88/V7f/c/fE9r/443W7ufh/5y4m8/I8fv3ptXn/ZWGdN2AzX8r0abt5rmTR/Xaen
kf/Xg3+8z69yNxTvf355BZBFHZX01fCt+fLj0HRdVzGc/PQtmX7Aj6PT3/rnl/+p4tesfq3/9Zz3
17r584viuP+wDNMgL8k13IlnZ375o3ufD7nGPyzVci1LM2zTdCBsfPkjA3AW/PlFt/5BGVHle+bq
uuliJvvyR40XZzqk/wPPBaMddiNp0pwvf/35P25TH/+Yf3/b0lTt1xuXqaq8nNAx0rCaoGlr/fat
LsNSMwpcMhD0HeAEqYEYN62Zf5oPCffXvdRCf91Zxps+bux6aWF73Vtu9Wz3pVhLoDo73xpuHSt9
rt0kWFmjU02BszrJA/69C0mPIJCQbrPs15oeWoeA9REVMilQtkTAJleRR0hmK+1HfyBL2lUinK4g
Fn26tAgsiTy1x9MqcFjz4+dBhqkO5oa4LMqq4OyKWP3q9EsvEvWFAP+3DFJE9I0NiidVdRJRcvt7
3OrWbY1audPoRaM6u0pMb5fUjbdiIo8o1h3wB/TC3EKIXvBv6ZeWsMTaHgICElxtn4h1Facv2B0B
xhSjRQqZM6xkCbOwHcHVOPmI8AkCe1yPYlVfB1hasNciixR2iiEnj90d6+8hjCMklVF4Hk304J1L
l4AWxpWZX7mqQ6knktHaFamKrHriHqZev/Rl/p6Z9rtHEwNeARJ9pgkIbLLs2I3HYUQcGOQZ+RIJ
QvxLtYUJl0uqsyzZQQmc6hY7KVaHrR0ND12q3VK21ldZGjy6ONfWPTWPzZBiiqb3UG3G7ruX9FdN
5Z0TmsArRB1ia7TQpIlnsJYsTHexDImC61CelsK9QppfLxGrMQnH3tAa6qOXxyElAlEtSfLYeH64
we8FBt9sN+iq8o3htmKbd+bJhIzolP42cp1Dm+vlpggSVLTA+en89P5WjZ10Ab8HQ8sQDEvfdO8K
MzMXZVVV27DLicYsIpii2UuO9ATU2t6ui5eKQAP0mu546Sk2BatGYFp2q3A/uPUlcW0Hl7nR0rKC
ZDWK7KVENVgW/n0dbe0MFY6fvUV45WXQ33A/yQA949JKaSCa/Uvg5PTpLIilKcmlqVBBnft7LF/q
rrGcJ0ExhiVuG68bV/2mlOG9W689t0CV5uQHO4Gvq6v2KyqRZyR3KD0k/93SzF/tSXfvd1QhPAfv
QkhE3S71NfirxEVYI3Uj0vviAn64RlERxLSk4F8az6II30etopaRQ73UCwONPQJYvFlJUqwiSqV4
XhVSwFL/taWBCIHurBCQR/d8eIp0bQe9bjtgb6CaRbBF7YP7SpnNgy0aA0HUs/nWhomBdwm9XFZ/
8wL8NjG0C95Q7brunFuMbfr6geS8YpPxWy8kndKFYKHYS4vUHx30A0Q8/JeKXeLJiqNja+D10iMI
rF7wBnqBiZPhcP3AaFZq+osRmTAdvc5Y5q61UfHQ2CqZd5WJYh2k/6LLbnKra7fW2FrbVoYPgYxo
eaM46/lCB1ryUAjEmiz0A1aaZA0z8Ye1QmBU3gEHusm7+KSGzk3EN66hvWmG2qVX2cDvudEuM/RO
i76VKKO7aovRYqU4yr5N7GtY/0CcO0R+Mtr1RikXfU3/aaxoN4v0TWuhlQ9pygq/cdZDEt75CiZD
X+tOvhvlCyIItVVauthN21iiN+++K/rYL5SkfDYlbb0RZLICpsoh5aNOguDSqKq991xafUdSYmAd
jEgudebVuxDf3UJtzO8eRVNkxQR3+jdOgd0g9kqAUNoBq+o3bDHOBq+asQ7Rufpmky5z3wjWwkfu
7op2n3rJQcsqYthc/yme0N7cA/iYY1Re5C3CExQtz1023IDEEdOXskOWngEp8XTShwmNT1HeINWP
l3rbn0jjo4pJn2qpwbnf2QSQAW2Bqmu1oCkIFugXadi/dINCQqU5MaLsr/juK7P6Rv/ERy8TL0a7
gCpQI32vArI/+a/17phsUhld6XEJBSUGImj5dbVKvWiy4+PZwtS6J2XkEPBVYQpJ87+ail7NCLyJ
q88uTuhQJ9/ynpY2mYOL3MeHGOLoHxMhVm6MXg4qT4vquF0rVIuOsvNvNJAEwMYoGUaehn981RbK
iVYpBV76xsuQdAm/UC046gUzTqtOtr3JJyPvLya+SeD42noU+CqcpKJEpIMXotO6VskJ4QONDUkN
ciidpMtsmjJ98FgWcjOD2BTU4VqHKbLsW8uiixFpqxwLzkCQ2EZLNeW1p8uw67OcW6xwxBqI0FXb
F89hCIHU7ZrLvszJxKj7J0UmYt/LJ6XBU5k4IsfcoiwhBoyEhBK2a6r4GACYVBiVSZUeuCjji8eA
1W1NjyxxZAH4JhZ51cfbiBkwLrkei4huPoCPfCgtPKJlWymryEz9lWpSUYw8vFbhgIE9lpeJpaGT
S6iXdaAAF5ofv5JkfA/adXxAo1YbrrOSBCZj/123oAAzP5I7oOLGpqEnyGeGWAmJrKQvr7J2xCHj
Hny9LldGZp+snOwmaYUHz9F3VcZDXIS7Di31qlfdh9YK7kMU9j6JaaHl0jbTwRQX7QXaE35V6fOf
HU2ycSerV8BlF1dQgtHI46eCf+cO1MK0eigdbi+WR4RcMTKwGBV72cbgIDztkMUD/A2k9g2/o8KF
BJd3qOxCVG6t0lRE3RLmHXvD9ZBaL36J37bqu/0Yqu7R9DusUFgNKjQxXsUXORfJVi1kcPIi6yIc
QFbWSEgbke9YQWChCcvXARpipB0zz1b9RWF8d/WCT/6woRVa3wfIHws/55rb+/RH3HwlQ1espBJc
aWObnNRjnfl8+cxeP3kYwtVQWnuHWRNo0nIVSncnRu/dbR7TyAR5OxmE4GzuggaHXZ+ke2T73lqx
h7N5JVnUYXcrXywBSFMh913tKL7ZXMxW1OHGRQNQEIstrB0+cJ0nIca6xleUTDHsZvnUKnlNp6PY
WjKxVuOTLZqXITfSC+E555zZ2zFJB4IVycM+mrH7Qtmm2JSazQyoi+/g/rgQWLhrk6da7h1KMIeI
N9Bmcbi2ATqv9LR+GlkKbwOjONkUABl5R4zDtBZ818oYyR1skbyt916XvBpxCgS84E6a4bPkesTF
qsaOv7PFuHcM91rT3B4LITNB6vWPQ4jv1iZxEQ8GGXWirIEeiL5nogMJzm+0fVQpfDykisgrcGL6
CapPQGa/h2gKVqgJHCz63t4BqrTMx5E5E5DmPbNACWRi3+v812NEfCtVp3PUpvRP21BeFHQbVo2J
v7gKIFz7nruTrusuU71ogfMFrwlkjGWco8YbnUvuS4AZcqrNPuHgfCL5gCaZR58R05K8a/vWXZI3
L9BVrOGU2Zs2i3IIUdqTaZfFOoMy6jh1/zHninFBDTil906E3LD3DnAxCrDnC9VM5C51CFQmemjf
WdwC4UTAkQ6YWVTwIVTVkMyX9HAlZAzJu1gTlHFFIoHPHWzgVyoFvaFi13jVTRDqPnpkyvARnFiQ
B4uKrAyp6o8Ikoa9GuFhjTKk20LH9qKiccd+Z1PLcdtd0phbcAGAv/ln4ke3iMvT/WRvGWIdj08J
cxdE8xFEwb5qT/Zov9DT/yphVK8wCH0FGrHWWq9eqBG5ED0Rkni+qUtIRDwDSw7S+trvau3b0KdI
qbGpQOGAt621UQL2QzrNdJOppmfAE8s7Gr/fO714HUj4RgVySjX6lyF5bItA6k8lLBUZN8bKiJpD
kYQ1FzdnwxTROZS5Cz0dGHRUbOqusPeaSkezlVKsuoDgWEKTSAQnj1q384NZ93dxW1CLKhB9mBQS
kE85KBrr0l1WgswLYqhv6pzLuwnGZLRbwiIaQMluwxQ81aLXEFdDxmRluhsC1nExpbr2oreIgsj2
9jfH9temkOqiVTK+JxUg0U7sraQ95uk3fH/KwmwLcBeOc2TlKu6Gbm8SLoyvvNqEef3GXOmFmV6G
gJ5FjyHXc2M6Fva6GmS9bvp2ZWm+iuF+sl1aOYmgJMwvNKtct1abb/hYeynUO8GyZWWHAyR9sY9U
aZ2wXlkgL7y30eryzcA9R9qZvs4QMyzrGnm+oxADlcDO3MRBa28cwEBLogWZfCXNFd2rhTm2FNhN
uGVxrhxjvoAkQ2pXgURt4kfYS+l6Y82NXtIakUakFCd9RAabTtoiapwTM6I7oodwr+UQnZTAlfue
XjCo+e5ZSGi2ejXuqkL/nujJbVtyKbVo1AcJS0QX8E6Uu+skFld+DaNz8q569UVmFSxjKt1Zd5q1
b4fqggiLvRKLcOuU+oNvIzopZZdvrSQhIa+7H1mFLez2aGlXrc9cAgbUAXmntfQrgmaHZlz5pvKm
51vRMJXN6pbc5DgFtc0HeWN43qpSaghFytcI1N6CWgCE2pw7nKkzJ2GxA2bbDoKNJvyDgTkhIEop
ODhJDmETzsaCSS33c5VaX8BEbBn78cqpS6ipWQxhIMVgyO30OzzZy6C2EbsF7jbHoIEozn0ODe1R
FV5Dm1q5ERno3KjYEU5rgOu4p8zJfTT0uo3Pkj0bWJuUN0bBat4dWwIMLEB3fjEsNFG8qrEG/AUu
4MaqmWVFY7aCjmTA8o3vXDB57hRdgE/wTnEDsILVAEAPiYC4iyJ9Ufe4sUtZ5ZtADUhjCeMFWCsJ
5rF8wFxJpM7QFGs/hIpXm/dFFPFv155cE19qEKE6maZRIEvNgEpr10XhSiU1aYM3dtUm1iEmUnaF
v5FIFWA0ekyaSJs/N7XiLXOaYBute+nCANE2l4Iwc5xtFGi3DnlICR6ZOyPdtkIL16Fl6UwRzqJ2
yEaeyOMIVEBgx2vXr4NlHr0hfn2MnNK8oEFxgk3gLLhf9up3V6lefOkdqNJuEJuUW4fKy0Kru7WW
QozxVHnhmtawVIA0WUFncA+J1YXUMPOMIEgoQXh7vz5n8UvXDHC5u7pYjl10aYsOl/l3rXPdVd6N
wJgknGEzbmHqQOzuFczAlpFhrZoIiY29yaxeXafQgMDYXdoWPgNYJNRw++oQazr5Byo6HemcaOas
Wb0p61ShhWE6EBW8ytsRzbJMG1aVTilYng4SHTWGhzxpKJ5i3wskNao6yDYE299pXWnvHX18TO0N
JHykNxEXl9xTp0hfbdcw47EiCp4tHlJyBhxAVQ74ymle4nusm3S4saqpGNvGGWhl9+KhaN17ZKB4
fZsHC0HDRre0ty4H20gscjEYgBfBQwC2bgI62RgBNf+UFuldK7hEhS5Vixbyi59Gt31QAnUJKMss
8XDconI9sBYbTk1JaagpgEgHQmj4ZsKnWBP1jRpgJI6y7nU0t10dFXtb15/gIi9PsCVusYfdjbqj
8x/lAhYaxRLOcX6oJf/rj6fzdpR+i6WT7xUEx7sSIGdRNdx2pgfVcrYW3znUPGwlvpYfSjVrto7h
nTVB/Epqi70XZO5BS0Zl40lx1YbC5ksi93UKI8CbUnjMwQlHPk087RLwgNTetoFKdAE9VsJDWEw6
leFuEh+GfYBV9jroIOSW3feMKOc99pBq7WvBuba1B1lX/qpw2myns7xTWzxpDVfkt045W4Epv5Lf
uS8T11q0tZkhonCtpZAQXNOkgzgEVo7frOfCVCa8n371BsVtbykjBQtTckUj15Z3mrQc1AQLVYtB
BrFSDNx4WCu3woYtJkR31j37pHQWc8ghlqvQL/ZTcx2tQMiSDgZZ3Qw3npITvFrDnEyaG8Us37gU
EWilWyfDSQ8IBl4sECwomLtVrvw/7s5jyXFly7K/0j+AMsAhfUqCBAmSoSMyMiawFDehtXLg62uB
99m7r3rQZjXtQcIiMhQFAD9+zt5r63vUAg/CvXSpBeMAmvGaoiitkwhQCKd244GDlmLFXPCVAjXl
SUwAwArAIYsnXgrpCX9wm+8sD0yJh7DNMrhM2boGnm1fo4bIEliCVtDBUIZu5z3kg/NdNuKzkeUL
iKGebtD0a8QggV/nktalvrcQTQZZGyNnRdzESc9tZW1gtMNe4aTVnxBH3owFH5hbuwb9WSbEFVL5
pkWsv+jmyUYXsc3CMxxvtpYH9bCFprnTZ2kme9eM4t1clnk4k/hYpBmeafPYVck+d+2kQL62RkFc
5BfaCQ+WKa6w2dujPZF6xNRy2KkxGX2duUko/n0wKwKVze1b7v9nJ1G/10xV7b2VNOaZ+IqD8EgE
LQsROmv82HMqBffPorZ8h7T2M53ompBM1fsr4I7d/eIgQJ2EZt0T3GRIaMDuHNYpUVxDqDMRDSsJ
SayYPR8u3qdZ6Dy+VZYsetsXp2Jd/N5yuFNtD0tT65Zhzd5vdY2VRgj/N9yTntw5IbyHOIV4yr9q
a33uMkp+z/aa8H6A7VLzovz7c4M3Ss+cBKEC1/P9sOCzByGxfZ4JQHyteQbcehnMTB7b2O+29KxM
4pAkEtOByRh1t7gXoNnT7fpjt0nSK+G22ycmGhpTTN3J2p77/VcaMbqQv3/79rdNpm9nkqrK8dLy
RwqtKoP7M7bdEULX/XW4f14lsju6YnmxzfEnCh/YqLRPZgZqgT12AfSFtGStVXOoVotyiv0YwiYe
BJuxeA4tOZznFDKftiV63R/p/S5y/7TuzHXvbfumbnvW94femcVny2rFEkNumxTw8JzJOjFvGU5V
VB9gHKhDMs6UjWJ8HvrIOiqk1vRHS7RihApxwwXgVB3x6r4wqajCiTz7pKmJ36BVx31NyuaUZCtt
KWLDllJpgen0zFLTjNDnNLIuRgexZVLJjAs3n0M9Hoie6Vzsd/j8chZ6vHf3v7PGpNPYxWpw48iH
0NXcPkQRClO9FydHsxx9T3NxaU5bhXG//+aJGMhO6x+G5f4WwuCzoDnRDkvaMMo43D+6H+5nnE7o
16qr8rDco8QEsOjI04vT35fK/XrZDnixuWE2LjgKaE3h2Hhgl7PtZi/5Yawxvesznh85882IZKbK
2WWjSaGXEt1Vn5ulBdnS2H+V8SjCsrAfPDoFRx2SZ3g/mG5XH+yBS951iyk0mxaXB0kRxPfIjr5R
1Mf0u7nbbBmHPaU6m6t6P0I+zVWWXnCMNr4xsOu5X4z3Q7Odz/ePEmJNTgMIVq3b4v9sSVpg3BKr
fD/gJ6jDX6MzssoaY22GcaPMcHTe9Qob2/19IAW7+tc7QjfHE9ovbbLZCjqYPGa5XNnqrdcerd/O
jrMuiPX1XQnb9e20fFw0j+TP7dCCEh41sSCETj4gp5g35S3/+prRaYGdOd7ZBWxzLQDqA4jSD17D
hqmkI3F1PDpdBWSz+zdUs+ovwhl2968Z5XztnejPbCF6M1stsLp5CfScGbeY44kwqrKbApMLbdc1
VfkwWSaJ95JAErqhxtRBidMiO7m1Nj0IW43yMCOQv6q6wRs9vdJboIPbUSSJ7UHrHTOuRiMCq6TQ
uCWKbak28almrUT+jiyP5ghn0CIcozoRMH0bZUH7AkH8LVr+1KORXB3R00Oi4bZbkyU/kxZw8gBI
HbOB3fM8LySUcIobN26Z4jZ1I7puqDDkMBTXJG9XDM0apN+pANCTgC72tO9tvMVjZHQ56/LiQTqt
dyOBvn6j7Gdd4ucyVPnVEIvl23rxOZIncbAbTgZj9n6lXflEkhBdh37K8A9TY+vX1GvA4zrp1bBF
cxmJ8txBfLZ9x+gztidJvAVydekeqEh5+efgKkQFJjFofhWRzuY6x8STzzRugUdOxALhg1uwYK4D
NUhMiljKUucNtY/gRIQeaE1KIT6yMkGiunBOul6UF3P1ir8PxMXQBLIpzkb3L7XAHkC7eEhlTR7H
EovQsEwjvH/Ubp/eP/rnC0nfiBCDiNjnTEz39y/oiUX119hEJv/7F9x/y/2bLSP96OmvH1tdc8LJ
Ek4IALKvdvcPpWtoJ8CZfqHhWYD4d//ffw7dXLt//1DVAbBHRZDvjcmkRFNuWA0DyaXrtpLQJw/j
SPdCpYv8OJf6CXurX1ARLlsC0QwzYwcN7yfNFYtfYADVnAM5g8JqoPUrCVSIpYD3hdtjbBIrx8J5
brirIhIbwlKzCprys7N3ScK6GAvhiNmMOr2kmITddLYE97VBy+ujzV0Af5fxy4YNPDn9t3Qgy6ag
weYMn9hiuLy84TjW/Vuas8fNPSzyOfhAgotRlpgn2q3jQxUlvwvUnzuwzsnenBtGb91B9JBUtx5m
aObFlzHfsmX27ZxO2uR0nk8u+C+lt+3B5CUruv6XdJl5e8NBKvMtk5/WQmM8BYG5H6zlnSV7Y5gN
hGXMdLrq7tXFbwcTLKNzMrDPBjEKMShok/Qt0cnro5lh79keHVSN+bHPjpEp6DyaZHuP3PFsyKJ9
j3NysGm3VdmT1ydhhMiXCVvyNpVfaTl53NcezUXbuOnlYy2AHDQlwCqSEAeXDCmrID0b4pVRke8j
W4qFNdkgIgUU36p5QI26MzqHqz6aQk8Uw2Vry25VP+SiP4QUMvxyT06bPZmLZfvCZSldi+EnK8N8
9MRjoamQOf4TdpRgzpLPdmHGJos3YhW3E4srxtl1c/XWudEW20my01pzBnCnDKRUDtnFilzeKHtc
+WUk0dFR6niNhjSAgUjHuEDoBu/SurjcFAmgszES7dZmeSgBEZ+Kt35IO38yiarmBsgVjM2QDe5e
tFDw9VW/tVH0fTBoU6btoW7LsyKUsinTHw2TALeErlHBLKiZ5mAsFSRzMidxZAFawB9GjGdDVD04
htxBBTknSv6e3OoB7AAjhSn9gXDjoMbD2JgTK9pz5Hk5vlKwwzU5Tw2hxRpiIg3QRZnU+3n06Ub4
ozcFBi2/OiMJRjYH2xJXGoE1W1X9BqohQG4UTiaUC9CotM8toR6KP5qYTmnPu2p3gDrWG3RfP5+x
YIj4o3OMV8O5Rq79Gwd6XhIPQ//vVc0bh3YkdoOwosuiOcq3cVXv1slEkLod7h/dD6MZCxzb3EvL
JPtC609ShUs9mVtrAhWu/CZssmUzp6jo9CcJk/VkV263AGYOLdf4SIZdn5GBDJiH6o3k9i7UKy57
p5PzVpzxed+7q5/WVN2zwHycK0DrGR3GcbZa9nDceec4N78n1B74SBfBVog53LbPpFfBmznQLQ27
7SCSmbZUs2RcnX13SGP3YdQARZqE1I4xxjNDso9NncqjoUBZeD+g6nzuy7U7NnhUi126FXMLXq91
36ufzqpn+6JkE+NuO45pIu88cpcgaaJNTgCLF+8khc/2RfWY9Rgw6bji7N4O6l6hlfo0bFiXETgf
TEGREvKVca1UCb7C1oKs6lZcw3dXneaQSGAzoAPAhoWjWkuwMLncT4kNel+uRPbNSq+Y6DozSjoO
JVueUP8yt3p7WLVXr+KZEDTIknf/po6QmFPiVPsEFy8Jvm4bslkjqff+ocqa6AwLzcgLDDBe/E3M
A0+nTDuqRfv+pP6uHhkG4bABw1+45nhRMcWeGEta8VuFavZLy6pRs5/55/PKsM/6HA+BHGamvf/8
+Wx7IAz2mHRzb9myrcvc8vZOiwTw79Dr7f/uH90PmqivNZc+9ZFUIaWKS3AYZMhi/W5a/bCh2z5s
omourAUGLTiaTHXlMqSroXFV4/ip9ykt4WkbFlL+OqM+hrQCAfe6wIyX1GYI5EDGvB/ilQs21lRQ
0RsO7wc7cQ8esa4ndOk8Q+iJlV9Q8tAJyMQeKgttLCNLj2mDmUTjtgjRQs07w627DQXCfXpEXV9u
tTZ7L7YbcDYPfc8dlQ/5z6J3hnAe5Ov/Xo338GMa/mr/b4Xd/1Dm/X8p2BOmY/w/FXsPm8Lu/+x/
EH2bVj/+U7f3rx/9l3DPtf+LjCkHratju0I4NoLufwn3POu/TGEwSNINC92xZaI4/g/hnsdwgc27
bgp+jJ/6R7jHtxpwik1p6wgLzf+NcM80hPgfclzbkoYlTFO6NmAfFHzuJtf9D8U5jvS27KgPTqlu
W4GjmnfbW6JAz6YDYQfjc2a6yXOczWFVGgUjgdjwzUY3X1C5w6ml7R3aZCbnc+W8NForD+sWXEhD
o7rOS5PsgObaT4jKvLiZnpyRJIa4yl7Ja0CCl87ltR8b4FrdTVLi5am+fkUjOFw6KO0DiY4NI5Yq
ByfBgHRIDfe5lSuTNTsqX126bHlMQihx0+YLO7TlOKBbJHYulReYtuPRILacGWpLSAFISKrlXv0a
pIa6gsZxXjoFBnGnOK0qomduLDPiq86P8Ft/ZydAN3Cw2WEXQ8B0qP62LFRPLY2Ks1lwp2ZX+64W
Jh8JlvPbOKzD1iwi/rEZiPrytravbiTvVVz4RH8GRbmWF2hdD8v6vESJdZ68FnsextQMBL+Be+0I
7d+DZrkmQTdqx3k+NDU+IdNMv5EZyEjWSUBUlUwmSnTN+XLpMaFEvFgf+tD5ReOY50yuJDGiZNbs
qSPJ2PpLm71DXfPn9H7t/ZxMpS1sYN6RMVMlTXKq1vkFnrU8uOJ1dsU+jXGnVbrRHzWrr2mwXLN+
lB/6JWNHZWPPHdVnNJfzsVTsipcyQ7LSjfVJBlQM2H1ntgnSqE5KTcYT4KmXqpuMB9Q3Cgwl8WmS
pyAcNI2QFEjSxCGAZnDodCx+gyfC3k3ljj509hGR5msRwPukeR1zF7KBTqStcR21pzwrrZO7OKAu
ZYTrpTbf0NlE3cHtD8pLsCIJ8FSuHTVnrBqQKG2hgkYM6ogwYTiCQAW7v0xHR+rdGZc+PfYsZxBf
krUMdHY8DXmN+7mxkwvahD/g/n42mr6csO2bz7oWxlNkng1Ryas9yubMlnnYFxGJsYPuxJikGOd6
aVtQOKbaUYsyGaDrY8WepPlkEga4kxP8NkZcX52p5wzAObjrcInyKT0l1dhc9LzgvE/2bGLNkNhd
dH+SYbcrbh6EwxtSX6AcBUz31Mpe8xTNDGdW6EULRUm2hLThs6cUvihTB+dZmZA0jQTpjgPxDvEl
NgMeRoFCFNo7KIIZPciinjIIEn6J2jHE9crbX457rU5dP1m10R/q5YN5muZPvOR7N2UolEXbezpT
/cLtDJgMsUIuznR0iVcwmmzcvc2qYqHvkp8mNda5a4kktMlCq7wMTq7eeXuPvsXqdt1pWV/mdIBJ
1LhPrg4fpzS2p7+A7yb4rDsxGiL/1fKGYNhO1iYaUsRIjuX3RpMflin3Lumcf2Nf2z3JWrw6cR6i
6jVvIt7ysKP6glLK7/sVH7oT158luB+3A8NbcQe+ce18s4c45c5lwFcs1mcQVctZd1GjdSkuvQiW
Kbbc5JBUNc2EMXICcmgRR2YJNaY+oc9dCs+PipwLjaKaSXbDxq9Q4gGxV3vLzASTWfXF/Lj1a49s
YCIxevWuyeLAXma81SLD4d913lki3dV0cwgTL118W64flaqaR9eq0TAiHO1nRftslZ+eZBuzVuz5
0E99NxjKkqUcHVtPq7/jmUFN4R7H1mxucTmwzZBKvTQpcTOF2yRXd1mdXUtNDs7VILazsmHuk7Dy
OLideLaYL7PHqR4BwD2va66RYg2zn27NBqRk+OC17s95Sg5tbZ/jJvuI53g9eMwjDmjvEEuclz6y
iYjI0zMuh55dt8vUukvTIE0SrKuCUihrtJ9En+I+i8QjeJKjBQ/nhl5aMsGgMcg6VAMmNp+rZfym
L9z5jb8YtYjHhrP/kOip/tBLO0NcSx5sjNxyI8QLVF3Q/VBRRWHXi73Vuj/iNJIfpAtEqCGNEDkp
OpQmmk9jhk9vzgC0OowNjwuYBAjU2ZHZlXpaUel+ZfZsPbqm9s7g4lJ2zvgOfKYXEc0Tw/V8YWTT
5p/8k6VyPGq6IM2wr5OrXbUsHvoKbTu3lkvr5Z9FarzGKdkbkPb8KS/yt2751UAAHxPhvaNK+iRS
6dI0buavuZMw3UQSLpJR7IXNS1uWLivt2nYPIinDeJn4ZF6+NuXx4mzicbiPcE5bKDA2pMQ4XoDK
pEN6kpzx/hDJ7llqZ9Myf8d1Ij+IyrEJTouf0g0wgwA0eUUERRTIkr4oZFlB1fGvyrRbmZg+HRPo
b9iuL1YvklPaVp9RAidqRvsUNqgk9rhfygCHYxZMUUMEUpdhmUoErUa7fhsLIhYr+i6BY9Ty0TOn
k2647tHtXFzHk70RylBA1tpAvh2qjIOryvUcV/rse4lFZvpSxQ+zJq1bXjtfwtB9Y3PDzUatQqTy
T2ta0uq3HPvF4hyK5/no1MYEZBAN1ciGPmClbnxRaBKBsvgDNOxHOebGx2Jc9KmSH0sxv1AY/SDr
nc7H0qPQzfv3eJIElg762F9Xgm2a3PuRYI4Ma23+bPpQM0zpOy1BCr1s8puwjMvfCwkAnnMCP3a/
ZK6BxqejrdWzJo7jQLBkOSDt7xBJJVZfPskCe/AqfohWt5/zWTfwB5Dnh2A4PWYtK3VitcQ09ZV3
6gbmfh2Sz7c6hUEgAXtAlO/MHYrV7lSYBMd3woQBVqKKGfMlpLfhnbjcQYLDvCqYh6/RpVVAegYD
NVHX5sZLXsS+O0zyYrYED8+dDHubHbBrPsajpb8MSEH7BoaOkYbdUtPQzwfkMoheJhWtAOAcWt99
0z/3MiIkNIqudWSS2pWXedB3vXOdqiREETSwEy9dGKHFXwRxURVobIXHmUQdzuwm7tVLrI+vqBvs
t85A9Dgw4aiMVj96Qxxobj1cy+yrMPXq7A3Lb3ZD9QFi6kBYBdEioINuiqkouvOOeaWdx1VAZs8m
h2NOwPtM+HNcfhED6R2FjnB1pocLelh/SFG37+umq04JJJIj77R58OLvHuIIbo01MiNzAJ84rxmi
NE/6U+2Nj5MzUjxm8zVaWuMUzcwu+s5GkOW13q6bBF1uu/5r7Lb4UkXALjHsu96yqjMy9+7J1LRv
c52QYdW+Dq5Wv2bBvYzIdURJq/GSIfA+0g/M/Tkfq8+phf/DrU1bnww7/+WSoUDbsvdbq3FvHnUh
3pamC8DssP+X3yv7RUssKL2R9cO2kjEo15MOyIPolax/pq9M8tTgXryiOLZsfq70V4nuqS7FtPwB
b4WhLEKlVsUri4KbmnuZkiCT4Vq4DEaDIDRaDkxyE6q1bHgqKbUUeLIDotsnataSkDel75mbQye0
4uKUmESA6lqy7CYzNo6F63zAsux3Wr7qp7K2171wYUmrSR8uOXF50yYdsoo6Pi3e8m6hiQtMEb25
WpeehhYlk53Njwm1267q1nMFf3a/DlzzA4/IEdobu2ARed0nEkR+g99MWfvYIGwz4/lZwsA853RU
xqw+6bkV+aQ266FNr3yrsNvMMci7Gle/Y1SyIw5DvZRW85FYdJJGuzl7U8na2awvOb0rPU2WWw1z
WcVKPdUxLD9Q2edeWeZZU3KTqk0wPCjC6YQz6O9z/QgM4He1xTVFmkmmeUU3Ol0QQSZMTB4GbxpZ
7Rym8guDdE8z4RwkmnvsYd1CFWNF6fPpWwnB6nwvhni8u6ZWAGaHBjvS2Gy7APG4xs2WNCGvbj7P
O/xIaYBL8dUFPLRPjTQ7tknxDL0mu/H1sHA8w3fyuthruSj3wExp4cyTuavIPscwSlE2u7O6Zgm6
4MhBVtMMmbzoc/mVbT3WTquKKzaG9jxVeuW7Wppf7ZkYKfZEZNwugLuddjlIIc3TqDICEHG0IBzg
T6nCfkWsBhu3JiYaaw79KvJMBam984spF+OBueju/sV08hIeFvm0ZbMEVaTRIrTLl1hqXLvcjhNH
H851TGragp6RDAfG2qNdrZQYbUFVKc8aEQRMXKiptQ69clrWJ1VyVraalQYJ7hXmt7dKMqrlN/e+
oTPrW8hvq8evSVBh2ewDdg6pCJml/rhe4/m9ZE2F4f/LEjoXpInYEIEdl0qOkq6yCBuNe5PYIFwd
dKE9xI8FCqdWK8NCTmeBOW2PgVA81I2Begded4RXRnAKJKIlQCH7zHIvPhDsXrDEchvgrQO085E5
7frYr8L2IbR25wEHBlrZjB3UPJ+czqAtKOIHiaHrDRD+J1PmMK0neYopGNGucq+PFpVcLKVeS92Z
EF7oXlBE6OQsypVBsWEBrY9laEzf1j5f9uTvMBxxkSngL/d8F5gbaQeigeHe5PDV3Q7o0+REXUCC
yRQU2fJNZq3xEA1usS/6aPbldlpuobTAKCdadPmtWZpvaSIdTj+UFF5lpqSjL997PMvMkZb6km20
B68nnXPeYBVtmn+O0mNeIjcI07j2x8lzbrbQkA9tgbAtPMBj4WQIDVUOPdNqz0Zr/za8bjow9EIw
FzsMN9JCOykg36yreLiXify4mKDdbcOderhPoJpA38l5xSfjT039QphXgn8wnn4tjAx94tIwqlne
dWDzuU96iyeHaf6EhUBe9ZlLLS31kdGTFh+71mVKkldbCMrk+XVSbuEnXo+XCNdC35CHaIA4TF2I
/XmD3S03nFsOIvmmWWbouFQrBF3qR/TPwCl7+1eKcCvS2/rAYFcESzR0JyeQSDGDJGe5H7hvHyOr
/eHYy69+Rfxhpqe1V/LWTHiT66qSDCpgJaq8P3UkUwE4NNWLIZTDe7jMeKh7tuUDN+GGpm4FJeRG
ZM8XO1e+ATtguHrIWt3JOTcQHZ66+qlK54BVfHiMWI8Ci1aO3za8LjStAFP55lrI67pBvgaHaxEa
JYjSLieiPVaEGfTrX8gtDV+1qOtVwyYsW7xrITTjzYkdk3dkLdBVNC3zDnD/sVGRV96dTSAnjwUm
uN1EZnbgII+XUDvPXfWgamEhM3SLc1pFYIlcMLyU6Iyw+2XtMc2w+NVkURD9maUBo0EsBqCJsIRW
xoM+NEdNKn8ok+gjMfpghBsL+0COyOipduqKyBy5XhHwECPd5A/sCIaA+bbYNUXMvD5dUdAtXrd3
TEEc4bYE4g/Xr4QEvjvdoK6MuVBs5KTBd09MC5cLsrP9mkX9mwNJsQcS7ybSvrHvCLKh8p4Gpb80
hbb1cz5ygFYk5HnOGccCaSHI/g645AsfA2L7rY4AHkfTnuWSCNrIHg91P3N/6RjpuGwzmTrMZ231
ng1I7k+190VgCRvWuX5qDMJBeuCX9VravsZycDYw73SjdbHWiglvhaoQ+bk65g1NKhfrGpcxAwvy
hNgO39J8/iwGwDUIG2kYVD8HMhlerSL9JM2jvBC89HVfsTLMmFFPxrthtBVBdNr7RCNmRbz3mmzD
V7Mzb7lYyV8bhyngJifO3FYo2Z/NeCg+EhNaJzC42ZQ8tw7NC8KGoEwn8Tjr1ryv+ygOak7y4Tjr
zBGcuj950jDeVlwdbET0E5ktWzigehDbs1WbtWOtrPQssxlGOMOMc0pMj6Lei2djOc0R0a4kj8Jc
Jrv2lBvxH2fFuVIUzOVNrX9RlIAol0p7bL5npNt4A8O2yszjo6cKelNWfbGr7E9mdfqNEesBeF+7
s2jxIkBHcCeVoInR68kDFgA5ekzQNjRkRsJ4G5TJrJ37dM0vqSJ9Dv7zcGSE6ZKHW2un1htfGXHx
+LtcP09ld7KFCdE/wWCU5ZsHg4jvWzHbAgg4Mod4IYpWKsv6OaLHa5mO23P/iZFyZxl0NfEjrY9W
qZITXllKfNQ8Xq3Jm17/9tQQKNVCGekHz090+T3ReLU8+jN7ij2iKVndnvrSeNHXPN2ZI7sZKpv5
qf3yrLU+zmaHO4IZH1rx+gqj135JksTPev0biBzzCwYBIQnjJTXtUEI/OzvCjS+ZV4Q8mfnR6S38
C6ILrMzTT8RQIi3DGOprZELBytSf8UsBRktdggiN6UySLN1c5JGv1dgGcq1q7pqNwgDKOVtvzVpz
7l/stKOZ6aE8zyrGMfjiqn1tVdws9Oqjz5+Vs4Bis51fwkzmcMLKg9y/phs5v6VYHB6Bc8X00K+S
dVkYcwTYUsEKc4jWxL3M2NghW2YqVXYoPQ+QvBjpYlVkDtdZMSLA0ObNgaSAfsAhSjVq62pc4mOV
R9D2if7dCayzR7uZjN29YzGt5M+Xs1sGWopwHoTMQEKZVh4xLufHhmFn4HKpb6MkmkDJU60tL7XJ
brxwrIdRjdMHg9H1zPr8MFver8mu5WueGfK1segQEJCXe9bT7GgLPC7CUWk5Z5DRnLM26vFe86L2
NbGHnUZxd2N2+q0v2PZyu0R2Sp/hmf7IvlY1PO5VbXNvfCFxvDnUF/MEsNnXGBCEi8F4WjOJRErJ
lvJm8V3QNUck5hyAMaTfHJdRaN59tDiEJ+TgdDg8n7zDP05Ofo6xtT+8mMqZ2fjZdfI2rJv2wXFm
Ctu+IhdY1a8OMvGA6kudi8V6oNSJz7GeJycGyXhmJvIJIwZqiPoFHdd2c0doQu7H0UA0gt9pkJ21
iyA0n7SJIblbUR+xVmSCWURf9T+nJkWL3Wibjsd4UuUWqqhVPzxNQDfN4yBlGsiKwyBP45Z8l4wN
yl1ORYfcpmA9chibIlOag4xBsovhK5xAgIw6FoKMtnFevGiriXCSsaSxHfTfKqU1WObL6S5XHVL7
VaeFchyi6AvGnXawEB1mo8FMn1Js73R0XDW+SasyPfTGBDmKh26YuEAUuvojFYh5nK1uDN0e9Jo3
avgye60+2WN7cAaWL+xHyTY0Fbs0k1T+zvg4xlTVKiFhKJMLbaP0oMx6ZvyN4EZhfPF42ejddvjm
OhIb0Fd1rY3isbQe9FjaRzSoD/3o5MG8ts9WJNjwFttgl+QGUmt5nPnkrDxfmz02AuK9bvL6y/rd
HetbZhGmo3DrF5OnTpTU3FxrPJXGNmSNdZRTvwZu2qGzDYyzBelsiZisbdc+vB9iyvW8Rn6+kH+B
rCzvMRAcpmaI0Ann3+qu+N3Udcq9iFzybWxabQNU0y7+uCi0DmNM5jqNZpc+TTX4yYBJMV/gLKv2
F8EBrKIarSpCxzr5fY0+kywqQ7G61qlG+2NvWs27YDPOSWOLk4W8qk1JiRSw39ECG31rUxXeD7R8
B2KwVq4VuUyhZdd5EI3TNd9m24sSMAwT4j83pWws8leXOginDOHN0M6YS1j12YL0FVflzKZhYkdo
GLzTVf5SLR0+1LSy/T7Vdw7KZLqDNZidjZpbltfFU2ZAqWsqNJAbfpRN1k6JfD6QT1sftUr+jFvc
ztYaDI37tmbFX5GuHfV6ihneMMhglXQ4V86LlvShQbT2ESTYR4TuGvd3R87StHzZCU3KBjbhPBVB
r7SnXgHwX5p5hxTHoHFTauFCTt0uihXJXwtvRFu96+Zq+aOu9wgsrJHh/hNnLktgbd9Gra1CPB7l
0eqjSz2Pm86I+E36E5w8cfwxWZN4B9iIeiN3TzY3gbML9u8YN3V0RNPzLgvTJEiO5sDa192FUHv+
1sPVIEjugRTV/LtXD36mUX3Ybq+FjWG/JZoSR11zTQQny4eA2n7QU/TqysPmWnlxkGNgPdpjbH3C
4U7YPYYxwX2+idRuR8eKJLmG8Ql7GcfbW4kEx1g28cGw0d6ONUwS6CbA9tpw3g5L33RHtpovf5+X
Qg3cQU1JOKrzboGy7Bb3rZS/7eGDdCzS6rEBrOQPu9KY6VxIgr0q59ErdXu/jvkfpS8+QunFd7Qt
5lDq+OM2LOf2+Pt+cDan/8BcBwVbs2kdNH44EdXWcOQ9dqoBFV8iyfOtKYo4KRHQ0UM8wv/yHXwV
Z+mgRepJJ0k16zoX1gsdR/KwizbULPnDE82Xnk5cvNVlyimAnVfVP62x+mIcvRn3GzY48/SpVc23
/peXPJSGM+LwvOo9ov9p3DbV4r3T+1dY4aE205ZZppfGg6klFIiwhC0RvSBnRO9vjDiBSvmeA0qK
NO894VtDF57kbGb56a78VVEzn2YSmkr1ELeI4JlujCHJY7zETmXRpBuZCI1UvCsdsrYlYoiONkPm
vTNgs/SuM5m2h9ZY0Owv9bOXK9gqTJJK3xalxL2mMF+QfLvGuNVzoljqNH6B9kk3ojJQ7fT5g6UB
emAJX9LXmPYT5Uts7SXLTmzOq5+YE6PjTTBCS0MPXXRozeKUh35Uv7NNTlSdmmTwva6jZaBVPPsE
w8tiluduRYne2TKI2RAZzjCfSD6EPBJbJ2O799zdOXpmhWPbKLpoAgoicvJYFEcnk9Vpmlm3G9JA
Dpxrv8uEiEMRr9TMpZjZ5NP6oj+w10hhOq1S3lLH/aQgjvHyto93C8XfunBlGyeU63qQGmYfFtHy
nckEW4zMS/c2ge+4KvXswgwF4Uqtt1RKsxVK0njJudGvaDxBYZQGPTzkXmSAhitGjZDAj/ioXHJ1
HaW+lYacjqa3fDTbj0Vxz4LX8u702jMVwkiHOXrUuf/8N3lnst42km3rJ0J9gUATwOQOSIKtKFKN
1XiCz7Jl9H2Pp78/6DonnZl1q84Z30Ey1VAySYERsfde61+37e52c1OnmxH4+dhyrpUIT6MMeX4+
0tnaLKtjg8eyspC6Bj72kRKm26Y3A4+1rqJWkdSFCNMLJtTLoyUjfiRuEXIr6LoLqgWyUn0OfQRv
3AvBr3CDY2l2l7Kdk52d8EZPiumbMyxGQOZobV5TNC+79PLIbx/hICdrF1VnM8r1WGhvDDCLNeK2
l/HByFPsiekKG061hb9yKjnO0J5FeSrzZkdi0bo0QbNk6pH9ioTitnp0i9jcUpTOR0t0DAF03Jtz
ps7uqI/rPu5fpcq+dQH0l4gU7rWWcvzNpDSpkI0PdzmdWJ5LOO7ayBmqObjjMMI5x4SAgqOv+vxQ
D+7alLqx6/ThxSLozWM5h4PhJ/Tj3QSteWpCFSor0wMCFeNjiIl9dn22rnSCqaT17jHV5c/KtA4m
2vfVOBu7275NA6s7aM03Q2jPgD4u4XKlOAZYksDeV7qJHTmNdops53XZkgBnswaA7p0uXZOOOz/e
jsJmOFnaO9OoXogAId4rrnE0jSeDjtDJFCG+7tp8NGoSjtGssRTb4x1/SYJJ3QHa/XDhZPtAteZs
HKuuvcwFAmtG+U9LZ4GgVt64wrQQ8aWvDu+kqsNI6vfTeTAxob8mopOHuZkAmw/ExtoBxDVTfDZD
xempiPAc5QRBRT3NvMH3n2pKQKTETU2gD9HcqMuQc+19mWfoW8vxOHTjLk3xykLHSjeYtkkeeK5i
rVvnYfjAOuHTVqSNQWRM6tDZLnVWRj1oDh1ZcZh14VC1ysFfW0CiRLPPG1jb1UaFwSZp0n2A5JSg
l8lcS03bdpklDqQRbOH90S7InHcs58lB6BxiFIHGjESwoDl0E1DcdNFwIe02XXMwgVj4zY/zD8Gf
GDf3NMEE6ZoN+g1jNfTV19yWXyEHpUZrnURpkH8Tf+Q6Ehbyl1ALONpwGOGjoxjRG7S5Ns8O9bTW
PxYS/FSKj7JDGQpoZmsiwPTYH3NwK6PGZqB66PXGizuY017vfghE6Y0u/YNRooWp0gXCY13jmBev
VUm90zOUw0EVPysGtvtmwmDY+/pxsD79wteYtAUHi1pyXdtpu3aLn3Xhp28u+L2yyQ6yCZOv7q5y
0wD/dZ3uBzM3t7NhfbplY3sx6tMV7ni69/4pglwLJ2F01n1UHoxGLzyeQLAVNg0y00pw5uWwYxUo
mdYlo8gcwYz5pv3CRbA2ZxpCiwaf+ghhQBBv0HASvucC2h3SYC/bR9Ej3cHTsp6SiAOeGfCmWuci
+GZwYF3GKd9tN4EozSdDrFZzFEw7hOAsuH5Hq1HU9laDQMR1f8DDOzAh0n1eziGg0/RU13FApgvc
G5QMzX0X99dANdsykTic9B+0762r0ymo7tW5nfV20welthsgJERdQ9M9TS86BbaV2famCYIdCxQm
j6K01pTSb5g/y1T8INWD3oQxxrvIddEkiaLcga8hzg4uBmpVacKpSpEhI2v1XQWXYyZ9hoyilamw
iNR1sx5NVFuGiWxMmlBpaj/fWA4h6a2l2r001Gd/nr0xov+HdrUnFoEs5cKOGZbPm9ETDNC2fmx+
lfWzoYz60A1oFEhgBOilxiX3YJSowm2sQTS5CgOZS5I/IK5wtipJawbKSBgyZ5+YGttR4tF8pIKy
UOcylaGMX7gH7TQwb8RjA/3/NOIDuTntimiHNp4oE1G8qRHv12I9YBVUVc+AJCLiOmGMS8+CRUMz
GTbhuv9wh3qC/8YDs/BlktE63cncN5FsV9U6CuUPh35wJU4aoHovCJPntKz001RYiy2I+q6HWUIs
0p7wxq1CMoMcrAY4FCIhrrsNGutHqjw2aZFWpLrPnm4uNoxuOpgpOqC60T1rMV2DioPmlD1kixwa
svqHqsnLaWu89X63KUtyki+2Y2Q0TRkb0Xdcp6ANRE0KsIlfu2igU08iwUiduyhlJFikgemhRfi6
aTTbMeG1A9L/qNWQM0KuDhJWjwxGsXH45Y4QVn0Hl/RgjaJco7PEdY2BcBU0+ndGv8baLpWxaeKM
Rowcr4IE8c34SIVTHy3sBmhMoq3pzF+rqO9xllUtTa/xzS4AaxHCokrzIx1gszgDmYxdxPs8K/p3
xD/ZMqPzQXq4JwbB2i6tM8+55ZY542NNIhYnvREZ0vJbBluYUDtgLZB2vW7Bh9EKOsQG4Y52ll/j
tHWPzG+Q3S+WKBGOeyO3z4ZDwAglRMPBERSWDNl4k8LcyiC8JBie4bCa+w55Xpb2d0Hu6CvD7Cv8
Gua6JDBwI7SCQTNzC9J12X9ppKxKMnICLXiv5UPe5vOXJRabK8ocOFoPUurbKAYr0Sj2IisT9HrV
AJxLuESgMh1gJj562SxXfW6/5WB819hMELqMT1jRKe4tuAljEzHdzZaroQGSFqXEQfoo7YZ29oSI
nztbf3UYH0GWp7+CTNTRi5D3HKj8Zt4i0aBM5/pARGY0D0ZI2DxjqvOA8HBVkRi/dWFjO7b/GrqF
v+kgAcCbi062ie8/s8L90sVvGxthTLckpnP+nzUQqDoTI5DQBetDmHjosq5VmV58NTZb0JXl2jGB
AlDRa9sqi47kHob3dTm9x/djB5Uy5e06lfmXsoX2JXr3awSIcxvia83CdEIGpy9tyOyUzpQWed/y
nkAN1pPzHCEEN2KvrE4to/gImtrKZRTGeT4CzGXHHDxksE4D+pzCQqidL+/EkTM0ax/+2ejmnxdd
355K+4ujVHsQy8n95gi43fz6VFE42ZNpYzHEgKtNVUKTI1380ngOjKWxcLshXvWfH/1Pv5bRxVi1
FJ4z8SQQMmnc+ouzto+FWouROnNCF791audJUBImhT+hNmp3/uJkBY0zHG8fhf/90e3Tf/W1213+
+Il/dRfTHCkWIqvDIq0nrDSVhOpTh5fQjR0v0OdxLYqFEzf580ZraM+Ec+wR+/rFHMwfQRfUlyiO
Bs+3E7UiMP2UOyHdEVvkWxM58trmXmaPzLQ1cEIAno/1Em9ST0NwYuzatXQLhz6+48rbscTK7Thx
JsELOF4GjbCzMDM3uTWJFYpSJpW0OSxGtSuzi04B3ycsrtuiY1l3OBa12v/6VU9092ymP1kzx3Uh
WOZAe1gegK+dZeJYkfo3knG7zYTfdZMPdJF0jAKdoThCdXABXcx9vnx3WDoO8Evy0fhKmNl1Cny1
U5TwyxBb64YPWdr6yY9aPLEMQW1FX2jCYpCEl9oF3Ik1F/Fjj6JI2hD/lhOl7WsvXfZTNG72NOg4
maZPmqtwGYX/JahaKGzGtANbUB6LJIlX3YiuZq4lhC9nl5RkbPkDlf0wFj9mUDacXdgGRfOCHpq+
9MxSMDkpsQ+smFREq5AoAy/Su8fMXxMW8IiKyNjwpL4MtQ2BCV9KqIP7lDL63tCggLMVjdvR7bO9
rJ3nXAsN3mrDBH4tatfUyxdjzt6dbngaMw4Owoo48WTArosSK4gZBCcHZhLG+pngAqOyjn3nWEez
cJ5TTe8481LRjdkIEjpRZKuNk7Mda1I4uk47Vq4CTNLZA4PhH5XFG7et+IVFg8+wGGMaWQ8BHVgw
jfWpgL3OrBo8mwerDBdvtImyJFxNhUsCzpg9zFP3FLpOw3hdwnDv1YzZAy+kvZipnCmrPJgU5iFm
3JJEtFMHN91BKrR5dPTSs2zaubVgQYEf64RuesIy5LVJNuzNpcbrizJhftD6sHvQSrgFr4UeZPJk
qvmVQpGoMpcoNXcI96VfH8syQfM96vvb89fri2FjxhSjuGdaTidzsqm8s1cy467WaFzjAd1b+GL6
qIAcUQpkCTSWaUo/djHnHUn76faLXOvOsHlO2kDLObS1bUvPoA9re49uY1qlM71YjKMBaj7HP7aa
3GWjO+yrEBh9D0/NsMTE0EoyVS9AkpCgmt7HeXwsQAk4cCYDASIOHNlas/yjqjQuHM7DaFyp/iH4
cMh7r0NqQVMBuHCGHookx7c0IQcyOjuW/toSTr02XP9bU+p3Rmzv2lS9z3n6NtY9msax2KvBfzf8
0GeKHXdPPQx8HH7hsQszqhpGZiahobGfVrSK/De96sRWwRpZV9H0npTlxMSfflQPNMDzY/xsjgjF
E3GanyJTO7Br8WOHkGElyNKOh3Q3JGb0mIdMtro5fVGOcs9aynmd8sFTTKQYTTvxJUvivQB7ttUK
MzzHre0exjwSOzfDjT+YeJpcbd9FNRPHGigbRgc03uFF73TKmW+2TJO7fP6Woy+aKvU40soJmDiW
iDq2zRQ+kLLVbwZVADKc0S04TB6YO8YbBmrPTkqfI+1itW6WqUNRuh8x7gPUXB0cFCedjnK5/FqL
Vr3b8LIHOWwKxsvkspac7xO6W4ITKag4Fe186ARhYDO3KuPXuCxJahjifIObosLs1rKLZVMws/pJ
1j/dzoA5oQMm7HygFe6lmFfW8+S6lDRWwPLPLhv2wzuhYePRWGxrtxu3nOn4S/oGZVSfc73HDMkk
wsE4u02rQ57OBGK3UjBGAD6Ct6xdBhq3m5vL0hLE5/SO/zImeEfxHZQrZUWdB5r0RybIXHZcpM5V
N584MoFiZgdJWjyUwXOecVDEOTFgkWbU8oc/bC56WoQtk0VYRPlRl9HLXHLfrOnZ1WzZnSRhJ3NW
/5BRktNcxVOGAoDCalnTbCF/Qu5uAauYL2Y9riIuDUDDBjPPvj476JveS6JLqDsaL/fH13qZYBdO
Ah51SH4glyIH3imB7zSo31Vn0gyMtBf0itnsR1dExu161Ew4TAp889DYcCDskTmAiIt16eRk5vhd
eJq1nxP9eioJ7KtNZF/clpF2Puv1pwPvb50S+702F0+yNN6GjkGxEIixrMGJLgmUI/rn6Q5FRs65
rDtnPHrCoItHPKUfY2M8AZSd37WiOLlqGD8zIzq71wF08HudMdOeNcCHyAFQJ4MQ3DC1e5FgnOPZ
IjkgpoM/YRmYQ4aoriRGQnbuuzEAhJ2aV/ix6zQX16A1baqlwQL9afz0FWLUGMLOKq6d2PN7SW2Y
I9gy8KJs9DDAvh35n8lsoqOGrRBOyACDYs7Pk0IiWuuz+wScgSu4qB083Ye2bK6tsB7tKuo2Vh0k
h8YBSZ1VX+hRMbhKF7dANm9Rxn2z4qs5RuFzXpN4ZUfWJmKozzuDlU1V8TdJPNHJ8lFTtq3RbTll
lwcrQFSSFMVTgUaOOEJyY52GNCG7ehyQjZqu0X93WmdgK3Hr5zIsjzEnW8yfj0sMwp2vz1416fkx
jnSCyEOEXROkahwwOqYo/o52qMpD4NCDldOna6R3cFTBrRE3Javw4NRIvine7W008EK5nQHC09H1
A0thtzNRWDzh+aLOxdP0aQV7fdbKBaZtbVQwd6cghMSgdfq1tpBqjzVjRWXbd7IrdlMxVOc+NOYr
GI5wB42NFjDttrNjiwe4SRL5cpOfgyphuhrTTO1r4bCmd/p7I2e8kolUR7WMKW43GTXhMXkdwrY8
50lcnrOa6FGnpLv661Ma+bsGHz0Eh/g8mfNwddrwLZzweGUOE56ulI+x41sbw+3RU1VR6aVatdhE
XA10Qrv2Aciw3o2JZ40t1Drfbg+tat6UmpO7wFpe85LOjZno5l2VaF+sTroefYDca8OfurKXLXJ6
YRzUU6PO6CFN1NIW4+DOZ9zEkbVcNWWCyDWdMdla/j1BelsjHY4RuIyr8zTYCRIiK4dcBJbuAFiU
QN9c95oBOSbmDY7E0qSXVGKaKViM91qWO4vtNF3fbKF4Ov81698SfzcMWvgZJbZBqTAP/iUopQv9
NCrbKN6D9MDEMzfyTPARUeit+8DLte3oTWHvNnKITDiDbXNq2MWZ/M85phSOUojZ0ylKUbTEL33j
cMBd6EsRRME98pUsW5MCkKyG0vinFcpIQ7kuapVC72v29hjFx4kjPIqB1H5uoZrg/ej0k5Ggwy90
KWgkiNmjnxTuZem/p7kxnBu3ig+yMy6lPwfnP26cLG/2adA9B3rFXMvknNSjgBMTIfTM1xogO0J/
7JTr/4eX0SR74bekH872uukY+vI/5Ri8lH8JTBhCDBGzbIN9O6gfZR/o710dA3A1YrISEw1Uoeqj
t/mNLGA0Pyo1YBOPxiNqRws5SFocOjM1Hpm/Nhdlzls0CxhYzAz7C83uJ964mHE69SymRjskcGDQ
lwTXMYntDa994xW2/T3V6wbKUxQ+SGyISC7Crylh4Lt+nLMXPRrzjVlARWeJVmvkn/690ruDM07V
CUnotZX49MwG6gNzZ85njf7imMzP//3lZvwlWGJ5gVxwdJYgx9NeEjD+7E8FWOEXIbqAfSd9ErAA
dtl+syuHgqcby4mjpBVDzazaUy+QsoYQt7kGdoPRRQfaw/d+7goQMq2nprTe3wxssdVWeyuwXI/Y
72D9wyqz4OJ41ThPX7Ixuh8FsZ5+gpZR87N3DX7jkzaYJzQ8//658e/+/SLgydnLf8iFdXP5/m/m
23zCxQqeGtk7cM4D8lLap1uSbqKvYdlggQyKircSfwimV7Agq2ZclVqkfTiVzt5FsCYjl3Jvxlbq
LfngJ+anC/myE19q1xo2qs5odXNZLaZzxCtMbC+BodLfPkqs8J44pPZ+6mDnaTJpv/cskbaY8lcb
uu7W2SH+GY+4cvX7uWjyTRAI9e6X2SEjgQB/mngRbfweyT76wumm26U4YPam6kDQIQSHytYjxBwm
G4m69krXx37CKgH4MI5Mr6bmWKLx9HXF3GQ/pWAWjQ3vHP0E26925LyqAt15YtMD/cCEYKjS8K50
7fCeYpYFwcdLWcfw65sqf+0bu//sGXb5Zvu16KYJjfvCDrce2x4dAxS5CvJwaz6V9PKhvI0wBimo
NxrMV1j0yPlU19tv1Vhc9Hq2Plla93Q//ZNtjxhqST1btZ0TPMc+5JNOt+x7bHY4LrRsj+kyYp+g
Bxlu2bcJwdCwqAzbZi6bd2xvCMebA+9d/LtE193JGJeL2bMdDXX5livbJWNg+oIWyzzG8H32rVFP
O6tFitnHUqGsag0v5ZgR+oX+/u+vQuPvK5GllG4pw5VCKP2v7zAGPBFhlE66d2mY7mFg0egau7Pq
X9NeXiMFoMwMahtM9SxPKVEKtPySYI+EnorfGVqvXmaOkZAfmUWfl5CwYKcEc3IxWUx6p4moB+wd
ssEp0C2qerJBV6pt4C1P9CCb2gGB49K/98N3hG2INuiOrs1sPouWe6bOYO0zZpX/4Wkv+xRTIxLY
lkieZQFGTYHrDTKJMnSh/2VhAb+ozZ1U4X5WxSVKJnmRE6glO9Wi+8DqTlkuM7Dy+XMhXWTyveie
qWgu2tBRYNZNd21MPJa9kkx/rOCs+SBVaFYayGTwLJc96u8g61EOLkLIefym4/5bGRoOwCCOv/Am
KjegkEVSN/c23DRZWHva0QnJ4RCxalVZm1Rm1raydg3zr83MOOs/vAQ84X/xGtim5dr4Peg+/jVu
TvWixBFchftelv1lSgPn3NUG8zL5Zqu2fZgDOzxWQfRdmWg3zKh8HSL4vyoYt7YSNOQyt3xPk0vb
60/plKBizqTxnKnABOcLnJBN5GRVdf/qRu8+MoVrP/Qf1SjEXlYTPjfNFC9GDMertXmnNTF+lYlQ
DcNHvs8YOyzSl5zB22WO6lctaKN15CcxFPG6e3LV0ffz8rmjI7SpsrHcd11xTUsxXGpGyHdjMH11
QEAjM822TTmhDrfsl2aKrUsrTfPCevmWmpGAJa1zmZIV9Yh+yLiDNXAvq86iNMywhwzaucNVtJ4D
k6j6YS4vDaOaDRSZ801bwpp9aFJK/l6M5IBO1fxYWvqj00Hd7Kr60TBa525EEPWYUQyW5OUcIvSS
O2atJ60o8Zy0ebRzOthS/ezsutk9taJiVDCIiCXPebBIlt5pdivWYRuY3qAhSMWmGJQmCnRVOnfS
WhhuaPG8EWnZlv7HD0UcOMl7oGqwgOXwgVKieDL9QscBol6f1l4JknsHYgfGDeW7J6Cab0ZHIb7T
tWQbySS/LqG7SE6R70XU5f5Ms9vSAxBN4RCTCEDRb2s0za3Q8T290uXOBC5cE57iz5z/Ujp6Wojx
ufmw9JLO1zwh5Zr7d6GMZjeHiFBwRnL26zA4ljkkhT6mbqjn8GeVyiu6zbOOZOsyZDRHTRymDsKc
VUXZda1TeHW2sgxvJAvEiyY9YbSeowVUqC2mSDzjMy8e0pCQjcHmJ0Pf5qw+Oy8oxVaGou5DYWrf
Zd3EgKf0tS//fmXR5Z+zBG9Li5LKtHXH1M0lz/HP23qoQ2WfeqXtmKaO68VEeEmV769RdMsVEcA/
eorox7yM/c2kN6lXKhOWUKh/7XMVQE+gcacRjn4u4FhdIcSFh85lW8tC9xkwVLSvQRZsezXoe8Ow
X1uCm8Zyyoj2tppLO2lI96oefGuYtveur0GPcwoKvOsYJuF1Gfc9cCDFW6FL5UU5ql+f4bwjZLxz
egKLsrbn5wLaKSNIbXYhIyEyA/FDb0GaGrBKny0zY2xe6CS0uMU3xuZ0qp2CuOWwRN3P9UiGqbqX
aQuAy46abTjUZNvoWLezqX3NBqmuhPV5Bm6zxae3zcJjBpzzu5qaQ+SivtW1q5QftC/6vVYwLS/i
7cwh4l5xwmUnGYY98BD0J3a8GViQvaHnXwmkbTGX8uc9wdTXNgfMqFGCMZqbDnAvIPktPnhLnQyb
tl7ql/M+o2OzSu3BfcFGe06mCjqF+ZDPaK44eBvH0HKxA7aq2mOfh0wVuIZnYsNezVVuXJKcoznC
pDt0mGtdKzlsYPSqU5QxA9akk03I7BYZ+yJqW5QQiKvRu1jPMc4bOl9Otul9tJhxUsx7Yoar+wg9
yAy2gpwgzHioJOMgzr67CcIAN5bQ1Ajkkgqv4u2K/Wfy3fXXrveXpL2/fPp//n9F/ehCGL+9v/+e
zZd++/iW/Qnx8+tH/iuaz/yHgwdNQCykJNYdxR77X4Qf5x+m0lEc6I60dW5/I/xY/+CsZRG9xxHE
tpWr/iD8iH8gujJcBBj2ckJx9f8N4WfBFv35mGMxd18ehqDIFH/LNWW+Jc3GMLV9m7XuVjoj1RKb
DEmvMFWCrZ5hSWuqgKq5ARs+pipaz1yVv66w/2fX4F8+DLVkDfJoACP/tWvAolBPIEPxsZTMyKdU
OifyqT9UI364SK0R5yBBb0rNA0iAc0wgMwjlaOx/+9P98zr/PV9X/9uBx7KRExkGzQsXuYPFn/73
gov1Om7c3vD3AgUgQgQO8pOuyQNwfaNXh2Eo3hLbv2LseyO2c1nj2nXJcYjmRa7tGqPHdEIavPcf
HpZpLsG+fzqNLudvWwfpRHFjKLH8GX+rBHHnWZWumFCrfsL5IeiRmZiYGZw7d5liBIHhesROGGrH
eqbHoaYRD10sTQQHDRz5vrfB6VJCIyMPjn1ZuHf6mNZ3SsHL9Z07qEwzatjsOixuuem/bzB91hBF
hwQ9qYPHe0A5cht3ohmYjpE2vQLCLk+jTwMaog2SCfZc7LniUwMvczQfrOCRGRnhB+OwQ8hNDTmj
D8a299P1iVRE3SHQcGBibZu9qtKzr9N9sBcpf18n7VlkzY9+xF85D+Wap52fRTw/Oah6ttr03Q8I
emviYjtSvwdHv198SCotNsnUn+i16vCN0HSsW7BH20qr7lX8w6VfBu0zPOGCcncu/OCVUaUT9tDh
2Q/6eOt0WFAa3MwakwZJij3BCeTEuUBrLLV3bGe4g+YdH2paKHaPFjaZHBQZaoMqjCGcjniEh5Vk
P6dKZAetxCMLafezXf4gSJPPQ/SaWfa0G9su20CM5KCEDhJ7CwbTBtmrYxDWC+8C1Ya/4xj8mWdo
tGmNIjqsfpIgeC3c4Frhx4uxT6Dqqh7ipzytPrAD4d/o8xodmrupSfq8JLhPqLoH7kWYQWAxrTJw
lqgatUhm7hoNQYndzSinSMYyaliWfr1XxBURDm496eTR7ACZHPoujOGM08Usw2ljZcMXdPpMKomq
87QxSI/lWH3Yutj66qrP6mugAPuXliE54/mv7kgYZ6mPBWh1urdje49S6hMlkblqMwPeBLrqdWMA
nhJDH2JYetfLJ/AUCCXyKbrE4iPoS2Od0DZ2gOmEdP+I3xQ7Ixk+cRmtrXIBKTSujt6fM21cAjFQ
DsJqJLnnjhPU1gk648rRYN6kdchVMYU7xrkl+lj7+xToNEdjhvJ4xn+SK2auE33y6SVrzkq3YYQ1
HQYlPQ3aLYFiahObpXXO/foOhatPjx4DaIkfbY+FgOOqYW3CxZ6gWdyYmrLY85cPRTz8fpO1obWp
YnJtbt+g2vyg74ZmZRH203q/kEJnbeughFa7fKkPanh+t89vNwilvuBcTX+7y+3ryXLn20/88bO3
r/3x6e2j2hrnXaxZEOoZPeV0Z+Y1sVivWDPxXy1f6xaA5e0jEw+LZ07pK01DBgbtYrZg6FQ0pz/u
qA/0pmjC2pvbt2839G1Cyvbl7lwybrK8pPU613SoCMu/8OuLv25v9+JoR3NzMMxfP1QvP/nHr8N8
5HAsvf3ob49kEgLND2pQRLP4Eyod1/vyg388NifQwGH++nduX51uD/7269Xtgd0+rG4PlyUEGhdR
kKgIxcqK3c/OWCwAGpenFugfQ0LyijR58wSM7tZ1gK4nDBzGTf618WksDsL3JiJa6rEGQTD2z5HZ
/ACe1PtT/GLbksOgfcyHvH9Q1fxCm/9ny4yyTIuMgzgnRPyzrYewKtsbM7JJ3hfioLGwM7gPnPu0
rve+CB5NzZaexUB41av4MYZEGdvGxU+Eu5+q9gGylbvr8+4r3nRPdagjAM6j3nFT5GQBOmhKk/sw
n/y7PP+qC+c8lhgE2hhNL+s35Zxbfra9wvBt13uM+GgdZI0w3IrTdSj0JzcHulH05b02+uFxDtMD
3ar5WRrFztea742avDkypVdD211nuJdYnivOzfRraF/AwQ3J74oMYPSZG1sboSZqgqkMNtOcbhTx
7jC8YpYD0XhNSLFapBn8JMxANQGAnooyyfI7XzRL/6QBaL1X3cUOuwK7CfnB7Y9EBfadHdnlprbz
GMjfwsptx8tMgcjg2Jy92sGS23TdtloVo2i3mYtV0y2haiE1/DLZOttZLuttr8EXYINrxtC6Kjqx
g5ygBpqWtY26H/WQfZrz/NGL+ouF7vZR6ykFpObu3YStLhii8pKnIsOnjhJOQBg5mT8577krH0lw
sWjJ+hBDBhFy35oRbLqqO/T1KoJwRfjGStTyFCYdi7E4QrRnAbCSdd8C3ehnnZ00o8Cy0ZJVPXh4
hJZNeiWJMUc1pAq8AeFPIA/4JPSTVVdgD8phOwWOV1aXagzfIlcaUJXjxQqF3UV1nhoi49Xu0ARE
8qQ7FojXtBqpsLQnvTPqXU96kKFH9irX7Q+ZVZ8YLySyUCDVVK35GkNEi0LwpNvjOcXruzaL+X4G
jbaaLfA7cBnQA9XE/wF6RS7frWRlbBsFLy+29pMl7/AB7DhiEBgoSDpU8QXf1LQVAedNE1XgXhZb
XcpT1fWjF0zh0hhKtGvBaebQj59oBRx8S8G8jUEQBe3wNSpI5gU4gxQUQUNEqaQz9LbshyhBeKRK
624m2jZROdBq+pphUT/b1n3RPzp0c/A5o0bqYNnX8lsNmNfA9+NppYOKzwnfjIjwLQF3mchL4m7L
Szwj7av64mTQvs7GpZyvEHrD8b6L6uAqQgTd1vzY28bjlPVvpJw6a+WM4ynEoKD1gVpLG76dfkis
gOw+VCdahADQDtCS6oAXbcQF/M0Npv6o4sEmj4UBqFFlZGeW5Q5v19examhZuOV3M0/AlyliIjM6
0pAy2MWS6GlwJWm1fQ/lYbcEXRrlZYwbkx0K0UQHn0YPOgxsB5G1R5k5V0dV18ZeAms1zOlT8j76
w1mY6qUmg3qFHIe69Vg5hKnNw3QdkZPjK3cefDJsLL1/Lhxm/2UUogkLCLZ3NPdR+Qyj/TAktCfo
vFFZbML1xOi+kPuSlnIsegtfb7yKjZqWVwiEO6m2bW4iqIKOY9vZEWkkrDlgiON0Z7dkUlqauMuX
Adjcd6d6fpRzKD0HHsYq8MuvpYFLszP1l5iOHfYf41nNUMap1iM/PAuRPk+x/emM4ts0riFFftGI
wk3M+t7iSBvGBYasrF758XRHpuiPfMhei9KA8A0/jSA/IsbsTIUbI3DTeyhWpmC+Mmb3aYUDLsrB
udy+c/var2/rtPl3hJnj/ymfKzaZPW30t9u9mJrQeutGMpLY/u81DjE7KbhsWum0PBld28ZJlt/P
uYvMe4Sojf7oXpaW10ot83A2IHi03Yw0alouUV3ybkS8s1GVCyaiom9sJkRmO+Kn2vdFNd0ZQaW8
MMofa9M/ZGWjzkYr1XnQOekVsz6Ca6xXEdIrIqLZ0nxRjmedDqNSPMPlkZgCIR+jv4xVlRTNpBcE
iCElHOq535SdZfE6/UQokV8wCXMz0ucx+/7bECINl4kLL7GYyk3ijD59VLIvev7eM/8vClwTss3O
bik/JQK1taaN/5e9M1lyW8m27K+U1RxZaNzRmL2qAfs+WoWkmMBCIQl972i/vhYQN1P36uXLrJq/
CY0NSIIg6XA/Z++1X7XSouoNLdaw/EusBveI9Oa+iUjByHNxzWWyqcypvbkZ1SMdirym2XeJYw2n
SQV3vWlZnPSUdTMIInP8NL1+0zFk8JTiiJj8aBZdi+ujvqJXaW7BoD/I1NSPTtZkFwpoiF+1hudS
2gznL7HMsngXpChgdbMAMtQY49atOjxIsjuOtUP5G+uONtjnlsgVVIJlewNaApEE7m3uJze6QdUB
2+C3qAANKnx1hjuRnLxhevRbqllicMXJQAUVZMnP0GYfvQTJZcfb0BpZJxD0br0kbbob5ym4/Fzl
jPuy0Q8GtKBCOV9dybeS1gMQJXvsbmYNGiLRybItRxiS+V2aGP4R7n2N+yT3N9NUSc792mxmHDdw
1mnljuExR0FywyfS3zyz/9G7jdjhGmJuML2kHkVSeYj7gMWQYuYiHEQkOrp0pFXRNy8YKMX5LgzT
uthkZB0dfXP67hbDvfS+Qe1ZvOPLBYyv/kQxbzTWy9WmNYi5WR6yZmGaU7GiA+JRivKPzJo4tDGO
/7q9PCzKelGYsWW4PL5Y+ZaHlovf72zwsSUW8NG8LXoCkv/uHl+uRbPdejGT/7Oby331/Izl2nKx
bLw87dfN5dqvl3LFyFiVou9cNl5egPFbwjg8+ppen7SZT75c+3XxX97n5qJl0vhPnlcx8JNDnWx8
MZUfWyybOWZMEuevl86qrPl4u4/X+vVWken9fUsRntFRiiOeZKU7SOXmN/zT44GgBI3BlnsT18bm
8+v1l9dr2/a1dkfQSXpNr4I8hOaUVJKBermadrQ/A/NTOgFKMslkCCGIMfG00s+2zPaqCAwE1sBJ
VAK90mSJd4yDBlpsgmMjd1yfhINUbaH53Ydx8BChn1/VE79q6Air0CaHtxZFdh1bp14JlTW7yvXT
K4CgeodPHQvMfBORRXqNNKq3WiiHXT+LKI3Geol1KfYTEPpVKn0amKhQyo1tk5OOUuvouq51cWZY
o14/OUSEhyI+tF2dQkeL0ksZ1rBqLc5hMBHXU990yKb0u5isDsW0iDhOnLzgAHSTvAOPjtJUXHAo
f2IhPgFJ1EALzdeQWjFJKDzOtPNNY74AT4sWyKfBVEV/bBZMxjQriepdYiCozfFPwqi+TPIrsP78
Gkfw4aeRNQHgOaBtsDtRXxtbXUHJJICQ9DE/uKj5wqB2gfpBIj2ucM3DSNyk2JS1q8lK5RTklXU2
g/uUExvHiBdkOc/pZSqGC6PpcJFB9lyZ0mFcZos60PpLokGeGxOiyxsAX7PLGwexm1JhGKIXx6zL
6+S6KXM3GsowU96hHpmkAyJ88prq4IbinE26PGudOvgVC7wpnRNkvDjbo/l582nL71QcfamBgWF3
LvSLTiz5Zbm2XFi0JoimhPNoklgMzSXaUfvRLL6CbkpMABLzk4gRzXdUZjB1up48V1lun6VlHHIA
IHRjnHeP5fzFwQN6ygO11eZbi9yW9QV1SmETe/SP+0LcaViXgW30j2XOrDeeMvzw8w9ruebir97F
EpNsa5gjE0d1afuWXmc2WXPcOiiGOP48ecIsN8F6SKRxceaHlsdtJFAXVx3qEIpSiBSCmi2mKb2Y
jrJkRTkW6qwROIdOlTD1gT/JxdQz7bJco5XrsgCL8q2XldcouzhY2Q9RK7VqY0kt3+Iv/Uz/+1Tb
/bQ1q34En9kl5DQhG7Yc9ZU2sCegWC73BtqIAMLKqPAUbgxj8O9bLpsvF457ju32WXgymSVgitQ9
vPFi5Ewczcc9xA1E7hHHEFXDdFkuaN0WoC+NknNryUJQxuelu7hcaFGA5flPV+H/jPOqHZ6qRjTW
3IZs56cUMZ3fP2+4PLS82vL4ctOB3AhpxUIxNz/n1wO/3nW579dNT1XWBgobgKa/7tiyXWk1RL21
n5FrYWatUUT8adfLwGYJQHrlsunH/v16x1+7Vy17nnZUznx6ASD9+Ew9PzhPkIb5a7vl2m+799vN
ZZPfduPXJ6W9/Z621bXG67MPRErD0AILAdzuKWmdi9uHGIhrhZ45i3Isw448WKX1pUiFdotrWEkB
lR8EIAKRixvKqxcS2uQ0080vvLOlD+96DZNxIkNsNdSYd3KZ0tpNTfNC8fE+kJN9YFaP3HK6C+LP
jaPvU2oWW7NO3k3muVskUrAgFStdLBr+yuLfif+1XcER0ue1ZfhKvHaEp474qIag436YTrSl9X2G
PaWmg78XrfvVB7lxJRn+S8i6Zk91g+WoRROYm+aRnVBY7ZkOSqxEO824D6YxuE5+/prpo/u5C99K
Fe7KejDunGhFfhqmybp7yDvGWaWilqABytyT29XbJE++hhqn5Ykc24uoKCT1rfXeiuY9aVMBU2xW
rMbActQQ35Tovja+e4/PGvstwuIwac6x8Zl1mjynY7qd+C63jOf+FnUPJVWXvM0KirDWht6TjzKO
9idZo1izaQAMFShH3CiA+laBTbvVb1g6eeIb/lC1rvT+mPMXfDSLRFJBDzMCRupk7+kFuQR9cweQ
PVvnBdIki3qPIRrkOMB6ZnXOt75qXtEyGzsxsrCYhEUkyZcJ0f0TCIs9kRT2jh/JtYfqQtRUfN9V
+CqderjTOvSqIwUd/srIzIlUEDhGIm3VKrt+0D0kQnDqt22n5Qc/9fuzRALbR3easpt9rPunwhP2
ZUDSjj8VkorM2vKmXmPfhr1B2uGz8qKTonx5LFB9r1qgS2TbtHIX4pZaG2Vh34mW5VKRgeISeAyJ
2ZGPBhSAvMbI1BX2tdd64+rr/h4csXVK85xEdD90z1XU/4B7Mu65sOBzpONhUH0L6x2EnOORlupn
JswUH2VjJwO0lF1XkHyvEQ/fj1s90yEcO5qxC2dfJjUy7YHMuVvr9u3RznGLdS0QKIm++FCM8U8R
usmdLiCLEYc4V9osinz9HtlSuwMH0gOL1eS2TWdDl1zFcGG3iSvNY4WXFFKk+u/G7496/B8/cuQ6
4/NY/vjf//PtO0MWWElVR+/qz0EtTNtosv2v//MfH03M/9T43fxI3/q3+sd/fs6vbBcdbapFj2Bu
0+o2zcQ/Or/Evjguom7GLUSdtkkb8u/RLt7fXCZadH4tIR00nzzp79EutIuFQQuQ1zPRBNOX/vvO
/aWF/8912khjf28p6tI2qPPqTGRcdu83cWkSd2GMX6E6dLDTNxRxTpMB2YQGF2tg+CoRcr1tIEaI
JisxJ2Rqnb3tIbwfjI6wvAyDG03hKkb2A2Q91oBPxQLxMZGZmzFhuSZjhsAdWH61LRsVnEF+b5GB
gH5KOnNDo1GdGzpWaRJe2qYgDSN4dW0kT0oqG3aeDQLQDYI1QE2w7lX4ptM83jeOzZp3zI4Rrg9A
UPJMLnoe6oLaGmTcaCx+JEU27UUjaeXxESlKUCDLmy9ioLRX8rEMks/b9HUhk/qinWGGajOOUJi8
0HkZLR02S+izfq2xNnU5qiWKMFu/DjmF+TrBWpI/vZRPsPvOekCpRGulWnd+OJ3tMSDZiehrh2CH
2pC0Alz+y9lwdFt9OsCXqEBUJfdmELzafmo88TcnlN69+PgyTqS9GuRaPLeFPzA/pvalwpruoTtV
axETSThU1E+mQP864W1z88JbY5F86nuzRNyVJE8wur8S+FGnV6u2y2OvmnBbC+MHSRA9w1B5M9LZ
pzF662EExWFmOFXrJnptC7LMNHMbJ2Dbigwt0RgptYW3n3kAULMsgxWmwFToP5OeUodVSmIsYvUE
Y5zWgsF3v9NNBcSbQJtpQJosp+Ac2jb0/+A7Sc6AuX1If0ZoPqDufZBJ26w9D0EsqC4mgEzkdndh
Yt7wDGNaD5KfowDz4JymTmciYrB0azl9ZMJ+RtQH0Lyx4eDV41nCJNjhpv5uFNSaZAUMNLHtci1j
FoK8EbHmOsYodVWEGxNCj+edXupoORe/a6+Gj7s+HPKnjjgEtIMg05jkrIe+jLEH5rAhYKbAW34w
3QwqSXaR+re6zO7LKjkROkIRlrXKFlICNN8xePVgVWItvJUa4MXkiDztIRmT10rCb8BH99Qm1JzJ
z3uBLrKejV1qWJcW6EvaNnOoK249kmfWEQFupQ9mv6JoxjnfgQGBn+SZPcaQI4l4pG+xKjPD2GUd
SwfST0qwrUw+RrgXgVZuM6rydYuLf2kVZPzH0ZsOB1jQgiqyc2hLDIGe1g9H6nWoUAtwaQOwUKhC
4BMq6CClPh4J2H5GwkYopFIVAq7sZ+w+Ikw7N71LoqFnAPjVkEFCSGmZ/l1H96mtGwCdNbx33d47
U/lka6N6RPq682YqgVGHL1ZJKmQf/TSIJ8qy/Mhi+uC7k0tStaoQT3qHeIS2bDXbdDAoJyXucxte
nZQ89zSB2DwAzlZpSa/YmwMWsvhi+wmlNivRaefqOftfkb5AUbtJGGqSuouO5bealfu9vGEVUSfP
0qjUJszl5rFNI4sK5gM0Fd/4PGJXRl7cPWaRo21MnNs0IbJVC6F5pU6kDAPwnUOgbIJwhdY3296u
HqoxBRU0DRF0DyBulcIpHlp5vc2jUuwzIPAriF5y6tJHl4nYIYv0tU4ZY+cntDMdwqFIN9HvvG7y
dmAS+qpluh+FT0VYTVsSN5+a2VEXq+wnKFZjr6Yg342h8e5EJy2bjFP/5DcxRllKvCBkQRBCELt3
KpCT3tgz73owrfisCNtdgcu110R0ArrT32NwQ/DS5Mtk5k9RQC5RZwqHqYhvw1LInXNMStMxp1Dd
uRm5XCU8vnQoCCIxp2yHGvHdqnA4R61Zn80+Tui6Tt+7BP4aAABrHF5iQ7qMDTHiE+nuAfaqw9hG
DwAXCOA0KJwXvst5A1L42STI5Fi2VKozQiUZ+E1jaM+6Qd2ySFE7Um1Uh6mI0Jqm0KIAua/5tcCU
T9O1QSPomJJtiS1N7plYAbNyGUdHL5o25GHScfbpjmVW89N0aI+gP9XO8CG1Mz4XiarBvNdyKc80
vcgp0wDCh2mVnUPUeGsMFwZwJCc+5P10UzB6mfMXhBCP+tk1QCNzKDZ9QD03rDxqnLn12WuneI/g
iuZAR9oAop5rQQEJrixi9rCmjBIpAXJg3ot6vliuVdPP0Imd03IjYyp74If2sZd5mAznpJ0NasR5
TuT1khpMa+7jahXZJF+8SK+YTuCxnwsC4zYsDA6jYZu7WpgPg5XlpxTzaUgCvY1LEXIf13JAXegT
KNqoWBIKOnU/M1kFu2JER2vGX7qUe32bbDLaTmt8/SgVRnEf5IJIJW+6LkGZAQDLI8qIdds6hLBq
0xXxtvVh8flv9eH/wyRUSg/x8H89CV2/pRHI+Tz6iwDx41l/TEMNQ/yNqEADEZgtLCkF88A/pqGG
Kf4mdKmTJGfj1JPOLwGiMP/GvND0PEMnWHeZbP5jHmr+TVqWiy9NZ47sAMz+/5mH/i6G1tktg5xD
13YstI50zv+qbFOTBbi3bYcbaDTKiIW+K9UgLlgPhn0A1u5TgcEJN1sERh4kP3grtPCGisp95GPF
94vsOdPTd85iF4RicGSs/BbNaXggpaWZ32W6p518Mb5GmlvuwzrtjgOjMNE8n3rXHe7gyw+Yll17
96cv4p9oCaX46/x6/mBC90iKdoSOH9L+TbIn8nF2/bfdLTCtbN978dpU4n0StTwg1c8vhUPf0CD9
jkQl9IVt27iXuh+MG+KIHyqcSmx03V1h03MzjTQ/WK0GU8Ts7GudlFu9r9t7Z+6teqJPDsZAIa2e
q9i+6zMM99FBH/LHwmmNZycr6rVhNh3wgRLDg5urPcSTnwqGLNBFF825oJKZV0Csuzw+Wy1lpkSR
5zA4jbMn+iDY2oPhn62wv/c1DbOS31mf6Be7cBvoDIRbybTqmI+uBnO5tA7EhHQYpOvo3xxT+7c1
y3JMbcemluCxOnIXw9yfZJAickLWVKO6UZxRO2Rp0IA60W4D5QTPXaCjBZvGkzYJdjbSoj0a+ldV
9N9dETQQxSrzDLBklzLhuuu61jqoQrXb3MZvX8V7FDvyKbbT5NEI6hUH2vxEREe1qn35JUhVR3Xc
Zhwtu/xMb5ClkTvNHLWJBAm9f06KmrhHO34aOGeTLp0EEV43ECiOmRW08oxwX0m/3vCnQ7pRuOld
J/3NDPaJN0g7mZWavQFyjGPpTfdgabKXMZCoIGD4KglUPzGKu5EGpVOCV4rGSR1CrGsJgQiHOFTZ
i6luFeDmC02TJ6r9WIP/cdHNLIRxjKP1v/6NG785Gfg+HGHpDr9yimgkGMz/gT99H8h2gl4r0+aW
y29JMBVniN3IoyBdUJZuqXdDPDl3QtrXoRPRfoaw2n6+rczwrFjLnMxc3lol9EukSOMJNcJ8N15V
6S//ej9/U8/OrjXk1Q4ONsYYLuaf1Z92U+pDIMomyG+6qTWnGCNSbmfQ98M+ghFge//m7Ra18p/U
usv7eTqrQuES0e24v/31S37/U1WHxW3TaEZ4p6FSonG10jRTbg3EHLdRJYQsI7R+InwDl5doMB+0
UA501tRzvpbzaI1e8KIs2jB6T8wBoXqkT64go2svcKGQ+9SQzwqfsOYG7dKVpAYSpk34MY3u29d/
c/zmHf7rB+K/Zkp056iT5rPJXw+g41hRCE06uklhvbIwDc9OyI8fbHPNcBVUa/Ad0OQc2W2brtQu
FiMRUowWkBsogigyA9Dt4VYZPMkaGQ2b0rhfLhLh/TAw6h9hOcX70SA+p9dZPA5TrtZNWO/MFjR/
Z/DpkL72u76FXulXPbKTmrigrDNOKIyMkx5VYtfgAr/pjg8YbYqdzwhUwjWh4UTAhjfALQ55KOlM
CVbrwJsahoASV0jZuytfJsNV65lNKtRmOfEn9N3RnGoN8rw5j0GrKeT5nFBBXEbGBYi/AYM3mQ6B
nTZnvwDNVAqiFP/1cZezE+i34+7Mp0fL9ph8O2L+//3ph6vb5BVJ6WssrvA/Dlg8NNk/QCD90oca
Ay/uz3Vfuz0St/F7YrjxDyszNmZc9G9Vgl2rTgTgZi3Wj0lPDA/iDv8xHjVgIfO2HbBESxu/ty0E
4sQ6DiYYxLhwyR1BIgurZxzvqxS5bS1TRiIiNd+E4c86uUdRuRgQa5xmyPZRLlXjPZXT/jIlE5wL
QaBgkBtPvQk6ZDQrIMQUxtdTpTOBlnq1y8UAozC3qVrn/YGMtgpfaJ5irFSwKOuvrCPKu9Qq6xfh
PNRmM3x2G4ka3Pg3ynoTjtDvhxiPJyMCHYTZSo7M/q+H2IZsA4dQWVeV4dFl2WScPRdegN4MtEiD
yNinALoPywPLxeAST0EIAtvUGhLo3a/nGL72Xk7Ye3/d9adNpBNDiVte/NerdSxh1x1OaPx18+su
D/us9P64+rHlBKd7nUcu9HDc4qvlTq2vkZcjAf7TE5cHPt5y2cEw0/2dJ8TLx33Wsge/3nz0aAMj
2m71YxOqzT/9TL+2/uN1je9Z4I6nj32Yj8Jy7beP9bFPyyMfb9qW2V1sbIy6a/dSuTooBo70soEv
alf7OPLLI8vFuBz+5argL4v5CdZisDc6FMiw0C4a9N8I690BTErRtNfOYOjrvMHaxlrp71TX4gZn
HvvSyennRCLXblSfRq3/2RXCOLaJdYnF9FMflL2hNfGskvAtHRSs7WT4VoJJ38RtF697B4EfEr3W
08tPfuvc4gZxH4nqwX6q888mAsMdcXXXvNW3UW0E+xYGICd8CjJGCmog17YE1VkrfNms+RSVlaBi
mpD45s00YRGOw0NPOBr9sxitJVbh3sZC50eYbBR1lcQRq8AV6c70QVe7+vAEBTGkUcJrRK4DDTr+
wexsWuNVtrZgC1m3EwJr2p+Jf7/Z0fcq7m5d4sTXyNKOfG1ql9j1vdGZd23gIUGLe2elk6O9zmxg
8E6r0TGjPpDjItwj5n0kdZUTEikS/H1fRfrqZsh45FiW1OxcvASN2FeCumgsWOVjR2SvwLtllFJL
WKxkXJWXIqmwU0QhFnZhfJkGyi2udUos5xYETXimuAu3pUDSJL32UFPmafLavLAUrbg7+ZL4pP80
XQIqZ4adl08mlrxNYcNjCeor9g2I/V72iP+WA9yUcHibcA+XW8v9Z1TM/gY2JGC9fpu33bszDBsI
FsleGahFBmqCd5Z4TRTZeIj69mqkdBeCdHUbcjg0O9+7Adi8QmdkNDaM29GxLg9aZZ9rapsnztgs
zGFLtmGKWZkwN5kYHIfZIhUP76Q8P2aETV1Nl1FyQek7wy4wNP04OlWz0QZ+YLlLuJxPimULPi/v
JMkaQYmOgpSmQB3QxXJ6D6tLJcc9Ai7/2FZxzKiec6QV2gIDi8/KbMC9T23M7CZjKE6cT0aV0vE2
qTzRY8zSoV5rZoO+d0JVh/9qWFOEPdYOQSVZDyEKKOpPB+FZOrzA3f5uFy0BlWSkSRE/5pj+L8jI
TgU1qzVYHndX0f+Kze4bye8X2lGEBEaPivM8aZrGJa+Sp05fuTGF/AgZ6sroR3Ml0oOvGWeVypcB
0dtdXwIoDREXlk13X1d2vVGs9Ca9eAot6vot+JFtUCMvl2TfFZSqMH8Z/dUJvF1XieAENJwGav5s
deVed6Ng0xRlTREU4K9Cs7wah1yulGBoRZX7fRIwJsxS9VuklVNJhA2hBtgvjO7WZgp8QY9OxAKN
WmtE2I/2TZo6YQsOoVZuaK5wJQSn3hh3eex867SAumedntwmeRlbjRwT0AyH3CTRxh/zrUz0UxaQ
SSIc8BuRHTwIqvn8taj++G+ZrSn0FQm/g8HdsVpXJ30s6bkE4617duL0zuppkjAgrmADkWI54Vxo
4BiCFYpvbSPMdUYCOuKV5rnqWA+ikQOhVWDwcfgrEwZ9mJhfrmwCU5hs7eLY+9TbQbzL0wJJD7hq
ZVZf+Q3RVcjhcFhJRmgBsROrqkdth/zvK6SHajVIAhnBAZo7UURkOre0sIfk4toFQepYxcHaiyeT
GSqCi5yYAN0E4KBV2ib23B99UxFNKWGBaJFzZjn0TabZupiPNB77aStc7UWLLEY/O/jcOWLPUoxK
OCxCGNd7GRHaOre3UUTrDJDpJi5CFkrjKGaSHZV5VkVTLOKH1I22cKma+wYmdFyLI4SciC8ApTo9
ABxrPsY3X3nebsJkNSi4ZQRzv9Kh7VccSDpMyTpVn8MmOQ5JCw4aUA6kxqTeeC3AE3lfVFj/8Cs0
eIrAn5FmZGDueVCTCZJiZNGoMu9cj+DMPBh0o47OfEh1ay8M8gYqKozdXd+55jmjqu4p+RTp6T5g
PCTsLwGK5mfTyqyzp5xwDPZTtGvWRXMDPN8b8rX1OlBYaKGS3HqmIXhxfL7hSYHd6shXGn0v2ZAG
9mRWaD4HNVRrs0Cx21lv/MFIXGyjTwkD58yiMFekTRAFG5wJ5KK50AusaAQUZSkebg/sxlgjs6pj
btZO+VIl+iNxB9PX3EPbmRTRKvfIudUs+0tdDbeQobOkw9b6ZrtznBKqsYCBmlHtRa+O8ANb1EpE
2h5pOfFu2jDeF9QcCEfxjj2Qm01rWU+GloYUcApGABPmBVql5xbKCDMbBEiZVjk7T4E68EtJLEJ1
78TDU9xNB/DUV73zf7R58sNoGzpK9DVQC2Rrwxi+6HOR2wixAUUCOHJUhnOPvL1WaBw2oqfTFlDL
VBJ0TV0ySPMjpzaNgpvcDMQw1THMLg3kegaYqLTEex/hphl944sptW6LY6E/d6SL3vKGrPVli+Vi
uZlMeXCn2+Fw9in1b5enzc83ODDv+M9my8akPaqhHQ5llzp7IIjxc6T0n8trYF6/asiPP1ecT3ci
081T7zna3TiT8ab5NXL3octS9c2OYbsX0ghvgyqaCwHaPlSyWvvaIR5fXsuZMoCYnMMfTG0ojizF
MhhziEbiMEcu46RvjlYCFcyMM+Z79WWGiaOX14oLZZf+qoFXIc2gzV41O9gtm3LoU5KjA8ojYTey
euuTYzhN9UMNUmL18WrdNR6b9N104CCluq7f6aAKTy6pDjuDUssnv/S+kJdaf9fb5Nr5TvgFDhFB
wXoQXvpWyWuQcMoohUd0eZBue8Ouvg8OKtmxrdonpjzngVXzdvQ779B1hvGgt+SCLJvp4jO8d/EN
lpUOny+v78ZgIMSrodva6/WsLnRfli3lJG4xyS6f28AdtpEzICrUmuAGW10T+YYMEe01Ry1aVFAC
3YAgX9r68ZNX19qecHATfaatPYjKNHAd8FkEBqxaJwtsQKKyric3vGudwjvZow+BAakrK3j3eTlA
Rlrdc7qqPqcSUiD/g/5cJRU2A6ePN4Vu1m9FMayXTUubzGpRFPKxTPz0AFyhO+RtVD2SlcA3O7+x
x2zXDV3/DQKit3YBA908y07Ompai3nYL+UICztOyadAGj308lw0qkCx1SSpExu/uVlsZkTd2K96A
pP1xIAldgN2Yd4+GDyPODcLyYPRKf4T4jGJ+fuO+y9ZlS1O7DXgNSU7GpjXG8tLoFWnFc6ggncLi
vReftSk13+iK65sKOt+lSAt1M6kOfmyQ0/7AWPctjlS70WAhXzpNC294Zt21P1r5u1ewvuyNb5kd
0mwTfQGXr8cgUBghoYO8RbYecN++67SYNiky1qtPd+OKfDLbVPHofMNo8rErNXHQkHe8q4sI5GqU
dL6zwuWc3AA09LvDshVTPolPOCxvBTGQl2UDHSXY26g9LvsDVgwoE/iQW5IKdfEaaRHjOzVvHfmJ
HzsUTt1Mq/JvI+m9F71yvE2upPsKBPBjC+oQZKNBf7xj8JRnIsAwKxJ38dpgbVveRXp9tmbRadyl
LKfPpECQB8+I9zXkV7m8S1MH0ZoDFN4HOLTO2Tw0zYv7rzausWULXHbeyvT85j4JkAhPqW5uR5GG
XyF/7ZZ3wXokV2YB+DLWItYG1XTqotzb8mMav8SD2C+vo7DXrSrHTh6QKaO555y7w5ZGbyjIj8vr
hAOlhDCuh4fG1ILTiFCBWDj+XkwPTssWSaAw+vGXeJiqEi4hxt1dDJmyNZ3ipTCCNT7U4S1ySaWQ
+hidK4xAj7LS33stGd748wBd9W3/zg2Z7WOhMtYkqA5vOqYq6pLyU2rOZn2bhY0fmv2r0ZyXJ5oy
HraKusaJ83m6tfSw2dlu/ml5sCzckAIqnfpeuuTYlzL7eNU4mR7xb7bPcd3YR1mlYlsk0fgG6tlk
LHxTQ53tWj0sjl6qV59MCnzL7uu2IjRjzKxrHvjDnZHCKF52s+uGV2Inkqe2sSwSl0HLLPfnIcEG
jeq/ItJldpLH6tAP0nyZs+KWXSyskayoYDRwuUTWvQxCxInzB7cTFzeWk7oPUWyb525krP54wPeI
GGzDL9jWMEJr9bRHL5N80SOxWV6yG7Buu1NkIAqu/Qc15tHKs1mkET/n3Ze5Qeu6qYz7somsy6R6
bb189qEMj5R5ppcil6zPYFPv4sGbvpYIYQw8wve0OdoV+RfJdihr8xTFIntqXe3rx16Z/NAIsOnv
9EiKq6vRF1geaMLplgQY77oJoYryEta4Q5u8KaSS8zffTr3cVk0kjyGx76vC9KkRm8Xjx9FpiM/E
xtwwlvvOTYYNaT/z0amN9lNPYfTJMfr0NMDH/PgCU+1scqJ/dYOq3VlWzk9mKOxPbh2xPOUL1gzN
WC8/sTbofQBT/OxGsBmvMG8Q5r8PHafuwEiGE1LsemsxJVC+C3etxF6gSFM/1rH9itiwPGSWrK4F
oNiVkVvd3haFcy0TW+5cB/li1XWcVdtHT5fFMXaIlep1FquGMPYk1oYrgtqI5/I69y5W0+OoagHk
p0E1VXoo6SGL1dM3e8TzaEaYWK0eUTD4XrHxBnvc0H55/QghNyKMob1bfCpcDx1HP6wyv7JOQ+ce
6pw1IIoY5+pYrKoDQY6mF9F4m0wwhql4pYwBwcCVL60ZBmvTBMLd2oqsA4f/aDNHp4YdGOOJqISz
XznlxwVQcUQu1JPmLy0/OW6EE3+5OkgJkLozz/VQhXs38rPTr/t/327ZeLmwDNrWHzdbEe4BSJ+X
py0vsNw/dTXvsVz9dSfDuLcuHIkKVIDbXjUCVE/SkYEgSgczJtKkCS7/ldciCQL837ZL8pfcgWMZ
RayAQk1N+4KOehQSSTOQWuFkJFjaqOOaVpSnar5IWp25bkmE9Uic6cmAe37qVcTB1bWNdCe5QgXc
kjz+5iiENJpnqFMxh+pOoii3HZ4UTgJDvHU72JwtqarzBmRAK8K0FPb9+WK5lpx1ilMHazCfElKh
ETo3J6X/KAjtA6k0Bz0sFyMCn0lCGKcbY+7wDWzDliToqOq+RE1QnNErJ6aPid1p+q2Q1V3mYFkJ
6ma/HB7+ZcSeJbDbi2ROh9RYMMRV92n5cFRHSzIikWCUjBw9MgMlviVYkM/Ievxd7kSfjA7HFVD+
Zz0GzIezpESMW3OsAOWQrqKMS2Qg71vuWx7NZ6c+5tNNiBNgkw8U6R10bnnubJgoBKUC/jV/byFw
bvzErOKKdI6xmGINFwTx5nX93CTcbTXafYgviZSd7iZi9CwtS0u0lVsjx2Dkum2DD8JqTkXAibfI
9Q4hfeuffFL4NlSv5Mfv4+PVZa2K0/K+WWR463iQWIeEOhp+fADhBl7XgG4eMFTRYtFTFsttu7El
JYeYBHkEPo62trsY6bGqH1qRt3t91usjghz2ZuNc0ELVOKoTEmPoQtMQKT1tN9X9SySQSRcExheB
551YLAolo1Oo4z3D+F2f6m6gCNkRNivdwZihFbg7Spw8BoDTrRFaZCAO/nvfNN9jByum29YJ7bX/
y96ZbMeNbFn2i5ALgKEdlvct3UlnqwkWKSnQt4b+62sDjAgq9LLey5zXQFjo3EUnHYDZvefsI+6M
Niu2FernZCz9ld53z+10carTFSknRsK8VtE5o8RPjOKmRqVMfIA1YncRz2OIeMVLThapTlcFrvpx
1BGSZFHh7BteepYdbJVEusamKhXm6ZFprCOCY1ZAY5utZ1c72VjYcD3dWuptDLFSQ4spWq25Q3YV
7eG9PdcmyPQ6Eskxk0bxMBJcsgoH3zqbVi425OMkywH9+5ImpL0hjgv5SoNyxSObwR2QJIUTvcbm
0YCsURHYtLCZgsvbYFAiHi5mZF2UIdKVR9/ovGuMX4hY2QQWjpqMDwoBR8BqBCaBhpptTDzXAfYH
CHCzHBdJp2m7YoIPB4Z7HurC3liEoB4AheLLbsqc8FIRH+cExnmR9uLqSlVjOquf0AdlhzkC9msR
T+wL0LQVH0f57sfhk+o69ZIBmIf1sXm20I3LuKfZQEHEVkt5UKcYVbv9ZjqxtiH49RoIvSSu12QK
7kS7QDDRWZeM/Lmu2xDzGdKeVteqbSfI1gZDePha5OTOTREdaEvT/MMLUpf03CFbBih+55+/k1wB
fZuglCwAscwBifOCklNzCO1nN2/7veQCPdR1dAmzxNwkE3Bk3pX9vda6YE4huD+PQNuoKhKSAnSZ
y3COf9QHoayJrHr1Y3riVGuuqUYWrTT8YpU0CGEZGk2Wpvl7bi8FkszDnIJrAgWs/VHdd06M9DPt
T+Sau5hvPQZHNo/RklCpz8W8qaJhSVAocGRKfrTyLgf5yyeZF6lQzJWXZVOxC7XzHClZ+G2yTjNk
y5qKRT0bc2AA6qNbcZefg0PnhaMSZjuveX+v8WZikZX08uOIyJva0rrDvGZgmf9lcz6gFvYqjaxi
55dWfpgXYhJYx2X65BsY/QINB+i8+DJnfu1zcKkvIjI8l0opcYoK/BZBlOJKdmwIx8J6IsVxpAUq
hoUzOzInGysw9XxppiUh44bd78eWmaRWAGsgsxwMb0pcKV03SqMO93Zd7ShD0wLVN2OXPxvtSKHG
UO/BJMCd84BXdtokTx64X0Ax1Q4KFhjyr6ZGKb+reWExWl/kaghgYfqVNGnsUsR3qVJO34r548QV
15DHdJ2cKdyMQO3D+F1tMGCRGrCCTN8Rk8N9ar5twSCi8EHNkEaId6W81kw0hIRUs64/mIbRHxC6
4GF2u+wzLJWYL38fS7lkisRNO7W51PRMTf/cdkE7+F6T7FEvZiuVqhpQWbFMyYk8NBUOOOHxLA50
vuyNjuM/sRFeBl7zOIemDtO1Mt8O5rXf9vkWX0QcYnRc+V40de6uC9QGZ1x/EZpOLKFxHmcneoWu
pMiMiBcqMg5Sv9/aWEbo7jIZ03PjEStRuVH7yLn06Pkaprnv9GDSVeoitQcyMvLX8Lp9VyonPKza
uenBco6Vz37h76yJPi9Q8Ry8Um5CiP7f3FQ/h7RYH1P4BkenFckqvgUTxjCTo3uXoTHIhdIeIpeG
oCDQlKeRi/rb1+QW/u1w6cpiIPhWyVYe1GoKhK5FSI3e0aZJ2oBarG6eNDPfprEVXNMuTh1G7ylJ
RKlPSTmapiu2eYfipYNSY6vr3inVVZt03b1tmkyjNNXbBdaw0Uclu6ZTlqFlias3gUp1l9ZNhVEP
R2PxqrkGeItyultHCJ5nI6KGTgy1rcg3n6bDgtyQJnB0IjN89zFpox+V6hXneYtaPEPAnJtKEk1M
Sdc0XvrMWA6KrX1rAOyshaGhvtDT8KU3QJxM++2ipYugBxog6rh6rtJqm+eR+eB2+Vs1+GTUxIKa
UgmwVh8QwOij+VioZvVCUrG2BxKZrBo/ky+5Npqr3s/Ebj7qxFDQTPghosB+KlMfNlaiBQqWf57N
djtUL7aFD8px3Y/S0Ph7CJw/KangKGMDSjmbMO36h/outiJ5mRdCFiHiid7FwRujlChy7b1WKsQD
qfnoN17DxICBhzST4drQbmfu8VzWivMsBhmid43PNFLAe+WBfvWntYGAP2ARcEkqA1gKrfr4QJbo
cB8klbLUAQwsh3HI8XS2Nb9qWS57QkThtqrI3IqRaJ6RO1DSDNVeDUx9J7PkZ1o1Kn6tonh225je
Rigpthkj2muB6MxxjHbDuKFeYAkIP1r/5sbtDsuB+tw74UH2MTmFll8+2nqfgDEgLgEFF/Vk9Y4Y
e5MfwuYxAo0GjZwckf319TkgGHVtxQmArwgw1sKt5X1VkiTUa7n3k8wWYpUlUqK1Jpt9V5XFc0WD
o/Hz5GIQJeYbvbizXEg/pq4/hoGoHy2icGzg6OFQA4XrG3nJ+BSWPUyY7jo7zVd6CPfwGGYbG6Ms
1iQr5K/Goy57SLKkOQu9Os9bmo1oT1FLOjd2iTd5yhvxxuCyU/rEeLH7ZFtBav/oXOpsHjG2d23S
v5XQXU+0Ral9m8Le246Jw2JajO14MiPq6KmKjn6a9S31csqfi5L6ivZp2SCtgBpadavQs4Z7YY7F
vg3otnkCbECOWCQbaGjrHmNPr83Eq06xEseEurQLLfhw4M0rHtkBVda8obuyVr2U5oGo4/zRdSlb
WKXzDQ6PwtzaKU40iJoluBqLzFBTpfUxDN/xf6+dkYwX1yUTN0yCFBs2SN9CzSVmyKG+1enk3CjH
8HvvhyunsK2fSlT2McicbqK0J84hL4jORtv/hgDS36ROkB66RnXvmwG3jNm/aK4vnkpTDWkg8iDQ
A1V/Mgnx+Nycj9LhpElqMlTMpVferJ6bcz8Yr/AJx23p+UhWps2y6l9bUl52kd79IfGS37UBmJkW
BvWAGODoRBhVBf69g0lIBXDvnJDwyqdXGg7UTSjvqtZ3eDKMiZMoeDQ8GgF0SYadrzr2w6ipUxuG
3CdDjN1jtjVN3/hDrduPnGbyC1b6doV4J70kPqOk0M2UBUEm9HGGOHrtQmhVRRs9GWH/psZ5tOD6
cN516dyXjl7+7Kyc1owHZHzMdxR/QJzJ2CaWxOS2nCeUSM3Ym3ws8kC6BXaTsfMxBPX+VrFHnbgJ
RVuLniBkJPhvSeiPe2OU9dkYbYLFo+K54M6eRsZTa1ndLeWaz4RRX0LFhws1ONqeLxHAGlDD60qN
01UjG+LVDcs8Fm19Azz9qJWiXkdi/JboOcAyR2deI+vwQSrkyFeYQ3f+WLQvvOY1rsgyqUsuDGwu
1rIkB3E51NS3BrdgimYYzgsQAmdhyGUshfUq6PDjNelLVbuQkrBN/EDdlIaHjxN4nKCUtKPMFC5N
8v92WZup0/M1Xyt1bK4DnbqM8BJ5oSvMhLHVoVbGXr3OM92+VVMAkMwz65DEgp6emduHOm78PdWj
cSsS8xzFavAWQGRejInyEWgKPbqoZ+4KKXM1cEf+LvsfRt/Rg+1EcRYKId9Z1WrQYZrnXploN3lq
nqJGfqsqrbolflEcvKm+aTmV+e689TmJPbI2tcdO05OjW6faQ8bDc8HdNGHkm4mncbTfo0JbKfBK
FxYQuvXo6f5e0/GeyiiKtnKkMOfkZQ0dSzggmVxmZ7VD1pxi8BBT/eGEVIa6QpjbW7pf+dlo3HFh
Gso5QqS9pl9cPBSVIA+izvXln3/BWied2tcfrRTkm+PG8l2G0QY1srI1uwBYZj79VlRxK+NQ7NU4
KXBD0MfVNLJOW7N/CMZeudPqdjtvmVbr0WCN5FmChM2tEScYza2VaYfiRzzmPypTg0zDX3/ty7Bn
GmG/d0hix0XMUGxpZ0F5V9c0MsgUf5I9wgvNCY03t33KAvBOVucMCCqlchaqkR6HQU5SIhWP4vjX
osq3ttL8pJNx7SLAd8w4GVqEYw+rfTglhMM9gUS1jwryuUWQRe5liBv3wlU5IP7WCJZHs/WzNzHY
R4Ex7mhTRbck3VeVdA7VYNkHX1VuUvh8CyX2+djSx7s8iyEbRQ3PO1LNRw8XOi5yIl0Cwi/nybRM
m/pIai58WunekimJtg3Da5Mie+gtV95xi7Jz4IEd06pi+oTon5QzkfXXtOzWUfeExb05U7xw7mRN
grNStuZzBZ4dLN4IsU8r9jSNi9VYSpyCGa+tTSD0vN1TrHYvIZOqZ733xcIj0Kj3yuJt6jy+h0FJ
RkzUWetBDozQUhoIfJrkbBQd0ajUF8gEHEi6LLLvVHgvdRLq910MTREgVLQqJJSDxjEhfHWw8WpL
HjKjlM/QYQ+QsINlOl0mrcyIqAvLHrOd+aEW0BWZwnf3SOzTo8HQnug7LVz5udzWbTV9cvIrRY+6
CB3rd28aUSr9DqMbKJrQWObOvRClPWXlth8ODxZSmAP8oHGCPEgLr2M79e89ZaXqY/OkQK4FkxTy
qINRZ445dlXuf5uAWKmTKcXNsOmyWKEyXnQFCmqHCJsYh97bJPQ+aOHLd2jn0bqp0j+o0dBV0+z0
1DmMlnQrfCidIlwlRpTvTFAhy0xwwx4tMzkaaT4sGuHbe0VN8p10QK17XYNcbFQ6srYnNLIRGKvC
zpMXM1MpsUzG1TrmmW/V7ofKw0IN/PRWANmroCyvjNZyL6EuaryrQUtCdOgfyYyHFImF6qI39LKs
9i3NS5/mbZoce1vbSrfmGRb6r6Zvd/zAHqpvZZVrhTyH0RxIQso8gXTZVY/MZsmPQP9JYyrEx+aH
Ek+QwWr0Df59EcXamh89WVPA0h7SMlIfuICrfhHXdEYNg4mfUZ1mqXhKnOtaCWW8skaCjR038LZB
obZbnh/IoiY/2uxMK0Ke8nk17H0E+FtGHB4cRT1Zq1lCQBdHjpXTV0fmyneKhSbLq7unHutsSbLP
nrFJtsoMnTJfFIgjwyyebvItqMvo2jdmeVRj5UzwVHznxITCKwMRjFS+UkKn1ACOYbI10loetdDb
a2qqXKESakB4uZQJAbVeKkBlUdY81/4mhEt4VztkWmLk1Pa1GVznXWmsIadN9SWJicNdocePfqja
j61aa8hL3Zc2rOAYli9tv+0pnTzA9qEAbJX6Fl6IXBf4tJycOomt7eog54IpxlUrqmzrKwx1UnMC
+xbfhEXHN8rNb6bVkPVdcLeH8219qCUcytz3b/Fg60tRY6Pxw29R07okjljZrvbr/qVGlxRlvbtM
UyPZK4ohb7HJF5b2x85xfWktctOn9JcK/MteduO3QVGqwkKKEgZS4EfdTNNd8a33gWhEveftutHt
D2EYw0BinJMD3cErmVfvNbJizKpEuce2Dp6lx/bb8puIhqZ/wXgyLiL0FDSY7P6FMQtCSq96aAwA
l4Uf3zOHyFYdMZhrKwdoalLAmGoH/nleEGvJ+xIJuXIBN1dGbT/Oi5jS7qAT3R2m/UuXIoYq4e1v
Q9jUvm8BJOkU9eAFTXKWHo9jI0MBo/V1vEvqQD3EXqev0lQW36hUXckseVVMZcdcvGVoxa0gapi+
Oo2T3GXf9IHbXdT4E3XWyTeSdg6ClERBttUm2wFGKn/ZIX6sRxo1xDC/tKWy4Cml3XmFklKxN5ir
h+mj4sb5UaVaG/lIt2smNG6sgOluZLd0AKMddSLniZRW0ZBDQtzXiPayWtPOg2SaCT+lZGyiRFtE
tibfSeZtfZfcA0ytz1HrnnyrD5hS5ojMUhrOCqIW20abXRdlelApfLuSCy1uMRbGIaNrEKBripju
gwOqi0ylbxIA/HOT28UhYTiCRjT3nkfCVzfPTPIz3C1JdkFgsiY1pzsFW03N/YsflPGTGYSrVlO7
c6lP3cBUapfKN+x9SUoLrmLtgo7lCPWh3At4Gk82ySFZX0Y0ZMqJCdDDcnei8KMnkzTado7uPUI0
6h51koeBzPygj1WfFbCb98yAU/p7LllinkJ5ISV6kod0ebY7Gq+q7Ei/MRtaEGptLzPSS3dxPlQL
bh7Jrq7digEGC0vieK9Ff8QZhGs8rkjD42c+9n1P+SzHqm53qvkY1PUFQ2X67sJ7QPyFIKXyb4UY
k2XbxPlbVvg0cGzzp6DNbmVuwUDUZBRvutsyc6IDYF3tTJlKPae0Ws7I8cgPrxTgSeU6oyz1ZrcI
a8s6CI+5773U1IR3dPAo9zF9p+Z8DStsTKVIH0k+be4JeVqYKWnDOuPQVK3UdxDY6O0UesaNRshu
T9d0bwJYR46dimcVwt8mHBTK/7GpP5OuwS1usJNbl2qU6h35IxyTJ7tAptM24cj0VRYbmtrGhrpe
peneSWqtc0vt4hxgjadoZR76nCLZUA270OROt6DowehN9cVGp6pz6VvVZ04gXyyZG5d5VxAA/MlA
Ee/MIqdmyFMzCUEw81iNl3XRUdVEZnkadPO7QUlrmTfKS1qO/cFryu4aGn5/1UyCDlwsgHRuGkRE
dJMj00H336vJMzO+O6xK5aoKG2x2rgqXEuHlju67oPIBZzjSy4uNBKJ2dP/cYdd6qKln4GhUnjB3
k0tiGhusadFGKALmKlHgCJyLB8vkYsoIFdMVslN0N6EpMlCczCiq7hwtgN/s5Xh5k/xJHxMuvjG9
ljhT1obhco91tCcrDMud78cMGLQJBDkUO7piiBGr0FvnU5BhYrh/LkK3cg9xNqYp96niPU0V6zgv
FNzlyxBfICUXcJzIsSkj5OUNsb92bzd5vFPDBMqin5CZXDEPRQARMmrvHeMeBmVgVfV9NC3KdFEq
cH0Um9Dfmq7qStOOQafGbxqIQhLZNaL5BvzqNaMVSt1ECdPPi9DcNKTupFG2oxetrROHnOKqL/RL
WImErEe33rUKZcOhU7qtHHp7XVFJxcCTOWC0A2ejheWtsWznSEnbObp+EK1kNJZrxcrJYYllfgqV
bLzJ6NGY7ru+FjrbNu2qR6QhTOQlQAWlBtEN6v1iDMEIB6kvDmaCWMNyZLpDpX5wi0kFk71DOvXP
QzuLQYfm0oVcmJ76JNqmPhPVAvWn1JW9ovkPkH7sO+zy1uNQc70T6qR9zqsBPo8wSbiLjWjg6uqb
W7bjWz/hjU1PRJt5E4HIycqJsO8pESxAOhMA1mvGpRBDibx0NJaZWbwKWYtr1/3oOq25jtLHypCj
BmoowZ6ZS8IAtME/dsTmHQjWWzmoS0wDIH9k9O0m7lR1r4fNlQuNTr6utisgRi3lCs/eatNXNSCJ
g57OeOjakvDfdmpgh55x7OdFf0fVB/QlrdUc/JxNXIhHunGsq3dpR9B81WXwQDoSfjJHvFklYTqj
sO5LC+NAnu/zXFg/DMICF30T9Q+wik+MDtxdF4I2ifI4eqId6N6Fk5wcEsvBrBhbO4ZrPGRAEsBw
Lam0BoeUclQFWM/2IrSQooBrPPT0+PXsR1hOvPRQ3iVRB73YD9q9RkHlQIjfQhi6+4BuGjpUHBi7
eROxV7sCVuNfR0c79UWGZq2tyB1wuFaEop5RM+drKqVQTYZEPedqq54ToLILoojRycH4vvXNW6ro
4QOkAXnLGSIrvv6WWar6FFr8Knwl+3Nt3qe0DtjIVGztWkE+ienqJhL3TBmlfRsHSlzF0CJs0kAY
9GANCRrmlqGhQcKM2tBC9IdvFEZvoqv6GzkEHWX0GAOAhWC56dLqYko9XETJKJajbM0nw0GsOeRW
/cpHojEWRvl7UztPlQ8xk0t9G5gj9UW1vjYj9hPaLEzba88al2bQOx+TS1aPbBTagZ/sExXNk5oh
3qEa5z0aEu20DjnZDpL+TqiYzYJQTs6BPNljsq0Ouqp5B+LrhNGdoqTNIE823nttRmjjC+u1jUx7
k9fWj86m8quBSTvnOgIs4GnKAyVkqOEjWDWEiy8+zcljNvIWHbPxvVUjT8hdxb/n/oncPsbGlyA3
okZJqwCAeXCbF8oAGd0fCYbTO+LMRuhdqw5QDzxGFmFDg6MMxPtcwQ3QWWrEga2Kpvmpc4vcl/6V
pG5tFyt9s4uov9JPbx0isWkzCwVQEJ025NUaLsiwjFCzaykJH/i9So90bNnWLf2sGFSKZlDYru16
q0YK9SdDMbcWvS/y7dRyGVe08crAZQpEZ3LnfOBBc+9rClxLmTjplnaAXHNLE8vcpKCsiSkQOriU
Rqf/f+rC/xj9palT0ur/m7rwf5J3Gb//Cv76fMVfxAXd/S8XSTGRTzANGLHj6vwkLmi2DsNL1cAC
mDpiags/55/gL1v7L2HgvTFswzGFqZl4mCURLQFZlBwC0sBRIWAJ6ML43wAXhP3PVNnp58FRahoa
NQ0+qCMmt/QvplKHdlKa4pX5Ocr6j6of/FMwmuEduiSQMRS335EWLmKtjn6UWaOTAa6J+yqS0R6X
NZiViq5Z0PX33FDHddOkwO9NM79VVSvvm1BfePSTb/PCR9a9bBLmmoE/FDe/LIxzYzpXzNpRsaxb
aDnogdrD58kUzQ6NAS11RP/NdCUpNiJsQTACL5ZJfv5a0ITLz05QB/1iCBUXx1uZrr4Oz2vzOfNa
29rKCfb51+5M957RdTUI/ZVuhb9Ke01s7c4sq+YnIr/joDXN21CRq9v2pLgmNA0OsQrEgZ5XeDPU
lthZW2/xU2H0z9S8Oqe6V54N7Ao7JCpPX7vm/fPia1/pJGtZmih9phcpoSXRv98rIre8ZVIWTBqm
hYz9/jhv8k1Ldm6V/st+R4ds36FBLPk1cva8+NzO+5hj8xuFTrevkq7Z2fP55uerABzuM1PgU6kk
4Ihcynu/A7ZmDAp1tYT6p9I2Jg/2uE2PNAWsf131wpQCW6Eke5fICihpmdOdYRr253kN3QCWd0dK
gBIcnQ/UZQ4fDVPnhpsfase4Kt9CStErDxH1gcGq81qgSUxJDXU9qtp9jt7XhQ0S9FgausEu3jQN
vXtWGYSGM4N+1hD+2F1RvuFdznY2pfzNfBrDiPscz92DHVndLy8v/RbZBH01ylyNaa9IownRiZXX
z00vjI076lglbXUL9Wam4pEznAslcxCWqGL4RuByKokCuNha7l7MaQHh5BhwYz9+7W+CjIan7t/P
u+YFD1X3YiRxu6JX++d7BOQoLnK/J4I0i7pTMy1a1Wwp/KBEUXq+X78dmE/52idDTEQioCxLJc8+
SoFWUpPly7zVjEaNbmM68Pt2oCQcgpltH5MktRfZVCv5OjOr0omz2ep/vnI+AlNx7ZU+nhnINg/z
Qk3qbWUz0kU0Uz80hVYfgdUwF3CjHy0M/UEN0ndB23uRFK7/NMhUYNe19YteBOMWqEh69KKuQKGI
8sEk3Pfoq4XSPQWMDaq1p6fKXUAu8EJBC7Lr0UJePxd4OE8ZDNlfdk0HlWnyYMa+u/46EAK/uP7Q
+z7487XTiWkkPUpXiUHCF7OEsi6ddaS5VNcSPtm0MHT+zo0VGOuvfaE3ntxIEWeUofUD3pfmpDrK
54s8cGl7gmkyRlgkqIGBovObbueNMBrpqf6yGgzSONGrolFRiT+PwEOECk3zmjDhwOvXg9CoQk/s
AWfw4e+VxpnyGyGaSRnczUwC09fY78E2IXMiNraf5zUjsIP5eEp4HjiAw9AGNUmXhvogq2R4sJnk
sf65AB1I1uxgL8sy1j73jTZ3x9irTvm0q/fT7FTb8evXi4ASkpj1zzf1Pt8g99sLgTyCP2OQXR2c
YqOqN2fGKNn1cxfkvw2uY/Aw0xmJJrOrO+jp17lf+80hk5tUUdql4JqGjohiHSund+4i3V0GvZl+
d3K8I8n4oVLJAnuVxmdnSDjB/POp8J9PYPyZF7QYfhkPXD8JDf8IElR/f8i6qit0sEb8g4lBr/Kf
D9lcWlpey9H8abl2Q2kIxkkvKo04Xre1NnZiWtsyrZ8UXYN4nxoF/LRwzLegBbUH5PMrtH4mDED+
UFqLVpy8dWNRTQfnfYGPXB+tQHAYu9A8a2m0J6o0dvZZFH0kaNmW6L62xei/xzrf0KSlPVIM2Wbe
mhddS954kz5+bhThSQ3G8FoHBAibtcmc03Wb03ywSH1aD1lV7edNFe6htNDd2dEUIJGYykGMg7Iu
EhVUOSYnP0ijH5oavsZxoz3lVig2GarXzaA5pzRoIdB1kXpFfGJvq0SEB0+22pk47wI0jJo9aahB
cHz38XZIwoaqqB4zYM/qRdC2xoPSsAC40i64a4Fb7KNps03u0tE/zVvzaY5MylVS8F9T2TQePk/b
NxqVi0AX6ZXilLElcGkCzoT2k2mrYAtp03toEhd8u8brWFYjtn8fWF7ao5a862ytWWuptFcj+EHK
PbH1H2gf+m8sLIOvgu2StG6gzrAEYK3fvjR2pPdpLiufSRAq0oQExIfW18Z7AZEUx3W8LCEc4AEt
r5YzpJvBk/VaRH36SNurBj9HJaXzo57+R8I3YKIgcT9RjoxFSZxKFW1V5q13/Dowr8375vPmzd/2
fb32twP/3clf+xhh6ou2t/e09LJ1ERrmmY6Ewgzc8bZxa7RXTJ7OkumP8TrYxHWLzvijQitc0P38
3gSpNrEShHmaFa0mVi0qm6pDgM+kcKVzhTWV2vNfq/NeqzblVg/C0+fp04nzflfHABGHTXLqIiva
lboq94WXFhcX2fEqjYX76uT1ZZgEQJSKYEyUxR6ZCqZSt1PvEr0Z110ELEW2KZt1OurIAFglxOOC
MzhGps15864BNuTaTCMec0RM8WgwP/oydk+14FpDuhOsZd4KQFxqfO/HLNSiVtnHqKAy8vhetEp8
7xhBuo1Du6QZwb75PAN39S4lgHkxb84LOJzKoYkGlLR/vR2VnfRsjwKcjgGesOr0Hcci6DSxeIrJ
3kp7i8rftDAEvV8YtNUim0YIXwfmtXmfDBsMQv/dYSTmRE/qgbL67XW17stqYUnxPiZddbJc/6cB
yfOuR5T9bCfu0hd++KiNfncLhnydRqbyUKh4TwsX/YRWB9qHRZ3K8x39BSMrDG/MG/sOwcaNh8v3
+QQ9Tn4WpilvrknFnxxJmHGKUF6qxtnSWtY+XHieS4GZ9YJfqjjx9CEGbDqA/5qGrz/q1FkNYS3n
KinNoeA8WHpODFVAE13q/h1D4wA2U32lq6aeS8MKbngYgJPayETng/OiVarrUGnqed76OoOsKl4+
verv95jP0DO8R/N71JGPe1VP9XXplVCRnNhzDp+rUa45BwXqb0Yh7O/V/jp2g7K1GxGsETUoz15L
rZJpHCz+AEe9iq+JoSpPg/moVfUrAqSUWxBnykOXQl2Zzmqzsdz++2edrv+DoGNAqZ6mk6DQVFNz
Lea1/3zUeSBTQiVOsp+x7rZXrBjFAnWE/Cji4NjGFVKI+E4L0ypYtH6Loc3Wn5wmN2jFKKcgcTBv
h6IHNkkG4mZ+utFSFQc5BMmB3HYMcsiHh81IaOjCirPuPyCAptn4L4yl6ccXAnmwS3vC4abr/MbB
HhIUv6PVez+ULjqXbpY/94jim8QRr5KC4j7rfGdlCWG8RqDqF21bMqFgwvxY5ul+9ArjVdAI2YW5
cJDVsOk1+Y9EyOoqHEW5t03/9vlqoBMbo0ZVMb83UYT3Uj0bYUMZ+1vYj5KYp0IeyfwbisW8+rld
2/I4r8VmSWSKSfD4saaNsUa7D0QV+Wl7CdxmKc3AWkSNyQ9hNHuw8G1Fxzl24Jza9uci6mVHoNe0
3UUONbACI3ObggCZn36GR7Osrp1XQ8Mv2et5v3fzorpxDf2YT6i4uhe2qjgP45jYe+z78Ub2rnxL
TGdphG78TvMk3sQ9tzhzrPWn0VXVTSYLsVZbcHpfm8ak48bdQffH8M+RFgbneW1eBAXTTXJ1ms1v
B8LRTw///ttr/RPTOP/5mfMKlSfPRIGaj/9SDaFsO6huH1k/WulUoD+wXvutVZ37VL2QLDY8CLdm
YbvEZ4aE9JjT5nwgUdCr6dbweZovO29PZRQzZEdxVVP3JL/WunOPDc27h3zn0plNn1sCLO6NsfPu
B62Ityaw3mWb5HZEMbWj2GxFIbmsvGI+cfT9F+7V5nF+xbzfQrLKu847Mt9w5nedt+ZXzO+aAtqG
yP7XuwQDZWwsLeF2Pi/EWlX6coPOxTxocR0by8/VaXtemxcdSR4H4CFMaebVJhpXaiXMXRPH2ebf
/xUApf3LVUjhy9DA3lPPIHz7t5uIjpkkLkJT/5EUwHdCr4wvaZU8ACJKIB768WVetIMWX6JQRMu8
cIrNvG8+d16ranS7HSZ+Sr+84utAX3Yo24Lh9bf9Q1/Fd0V3+213PP3vuh+d6nxAqzBtzWfMC6lE
EA4ToXz+718HJj/lGlWj8vm/fx2QtJ92ep1y6fz9Qea1TPrx2Wd+87X/6z9TNDIdM005zgfn/SHR
VcS2Vck2zcqWoX/AoiZFb/G5/fvqfIIHoXBKIuHcX1Z/eVkgcsQe//Jm0wtqpVBWVqG4q6bq6V2S
qHSe19CI6URqnJGl3cLevwm/ck5lLsuF0zX5xqR+3mIwJ5x8PgIo1TnNmwP1KZyAIUGFEWgbVwm6
J6lrZBxJ/4EKVH9n5zbx5cqoviWpK5faBBUafSd7JIbwOO9nMh1tutrBbBuE2ptuPQx6+38JO6/l
xpEti34RImATwCtJ0VOkKFNSvSDKdMN7j6+fhWTdYrWm505EBwJpAKlLJJB5zj5rV++CKNWu0FAg
yVn/clctK6fVf//g6uJ/vz5cDT6uIyyddwjPs3++/aI81+K+09OfBD34CwtvmBZtqzunuK/WjUcp
nmzlEbJjPOtT8OcjMhPZ+cdIH20HLylPsqsZ1RBJFuAolqBmv7pPHibfvc2pCxK/I6mvhpqUjdrz
3NLjdhOiQHnUpt55wi2B9Q+uAS4skCfZlTVZvTetGBNG6D9P+nwoJlGt00hJV7JPzosb7LNVIdqN
7OsTtGC8j3EuywBla711kGf3g+wTQZCteURToDPPs9GaV7fTf7vuj2GMtMet4rKZnTOLn+7/qflv
typrXokjNhD/8pu5TWPvEeR4h0kdFKC7mXKUZ2FYv3WxpWw+9SNy+DVDzjUqVsBubs5LE+LI9+s/
zevRYC0rCrJXnwbyvPQou5vvCoG0XTn8tiRAf3fKOwpCZFuXOFrQWubBi3tqSIi4Hyb34NdxhRS+
oV8OOkMMliQ1Qus2734F0bcnz1PHzb3rfpm8Z2DC3HkmuqseHX6XB1Vp+jdKlD6MOfQdDyTuiTN8
QwgKrNEKyo1H5PIygGMBE1x+ddBZrRKqWE92W9rHAGnKCn2w+HAJ1Mhtv4B4u6D+InkedKjEdgnZ
IIuweUhK76x707agRO1NqWv/XCTNR+rl5VsE+OXYltSjyWYbBvYujSuMheXctNU3FVD1h3ie3Fc7
xT7iq4kIM2v7izFE1W5UxbQpLCV87nNC2pmd2D9V9yNyoGokJZZJHuWmwPcnZ4fEtSXubMxv9Ha6
FkA3FyKqEC7OfVZUT5cxhMY0XyC7CPa3a5TD7cr3I3w55wHPN55wHwgAMXMRcjv+BwlxPfhwSZfC
jYgSjxXIodsTb7CG2W2UKNColWzleVLKgxy9PxnvA2hz15ZOXPreBR2Cm9wfqPefdO+TsyEX/7q9
t9UolOQV7k/oavrGRfkl3+u39jwyangr+pp3unfdX//av6wG5Lz74uDT7e7X8k+AuZZsm1of/D+L
BeOfyE6WbJYhHGsuZtFUm7X7p0cu8gpS94lt/PAN5SCoIXQWMJG7LbVmxeLWdsOAWrTShPsVNfn2
1umgpz0NEwizZqQeJgiM4DKpk8D8hdiIvKTBEHVZYW61ZO8ckVhNsVhmRb4yFBGdZZ88iMQVm5ra
+IUcsOZRu9L9TYd2d+z/n3Ci8b+2WBabKzH/BzCDzOL8EvpjkWpUCVyDKK5/mJW/QxlcHJPCox6w
jP5CGTCpa6usi+Pt1HcR5Cn2nneD+sNXvJec99YbZeLqgzdY7qF2weSwpDexdENgVMUUdoMJF3AE
RXeaBsNFsK+vw0B13gFqQXezTYF/YOC+wyj7hn5cXGByJE++638Q1n/672/UOQf6z/0Y2irLNW2q
uzQVqPSnIJjmxo4+6Gr2Q0QDTCVMrq4elSlTHIiLbKmqo2+ApmnLBPxqBsMof/JxN8e+jrlpL6p9
os+ezcCr13EZUWzpTR74qNI7yLPC6M+dOhGImvvJeApQlfOpPFjYUYtpVPe9b3kkJai7KxXwU03c
qJsuR7NHERyLDKIQL05QYn7gFuAmKsT5aNEUfq4V+mglORBJVQ7yTPZN1PbuWtvD/pnBT9Pk3BZh
UA1wk2Glmu8VhvDjx7B8ZdlprcFlZOspKpW3ZkzVZWJ69V42TUP7oiiudZYtVV+Vw9S8uZgxXCid
emIFGm3/+59J+5xG5lsIpUSwIFJZzeva52AlPEd1KCpL+R5iFAj4VPlqIOt4kgfPGhISNNGFX9Ml
rBOm6ikE/gtsO3sKrSh7qlo/PceQd1yF8irgxr64hCjwcCUZySp/s3rFO8t7AVLNCIm1pBJw5b7/
DCvkb0ph2VHeT/YrYfXqa9mqifXpqS0wTYtLzz20ngXFE6IK5HfAoQkEsGXYd/23vtG2aZKbfztJ
v8kSQblUL1xKG13/eYwmCPNa5iH1tqkvqypnZYr88Z4OMqeSX9XQ4j9TRJW4uq4FQGpOEY1u1p4S
rfzXi8K2gSKBivtqzxfI+yoOuLr5pzRBoiXLYoz//AmWUl5Cq++XRZk31zQt21MVVo9hrDZX2cWX
Ar1nYFDRNc/QOjfHKibxhxzxiS2Oplf9lcVFfumN0MUZxHnu+Va9VwJPvJbqYL5VrXgvg/bUUcP/
PKRBcq56Bz+gub9Lh/DBHB1KLb1xRHCdhCsid/nBHJM1CCTldD8EqvjVrJrh1Ys7YuzPgd4ZB+LY
vw66ZxqHpLWgl3h+be4SK1nJPjllbFLjANlH28QqsQLK4tov+o/K7owvalOOp7RUSVzPTUUphnVl
jGItqtD4UrEkWPRd5j/+uib3SxOkfyA2QU8JkGOU5jLhf+NHLU6TWqhfQwx4e6F0R6gt+bMYCW+o
Ufa1HK1xZYWKubf7ZnxF/LBNybl8pSpae1BAZ+5yYODvQE9Y3jE/DTSbb2eBWfDcdDGk4uKPDJOU
LYHc9v+D72tIpD49K/nW2ZZ8B7qO7iDy/ed7wfL7okoBpFOKOQv2C0ectflAadywbNJZdDo3exyf
SCaq+rZyeE/c51GW2VM55B3L3miwZGyaRWsP2sYfWyoMfOT9nT59i9y0hsru+EdYpuPeGLMdbmHV
JbMEL6RM7Gy0XhfZ1ZgRwlWrxvbgd58csCbBFzjpTp7HlWXlhosqzfGPBR1Ktt1AdkG6oD9oAZBr
q0NHIpu+X8AqFdXYH26nsleIWveWf0yQp0VBzoda8J1sNfPdbrPnq2HGUCPgxeLQmdTGmYpXPJtD
ECKZdVg5jJl69SvRQL+jStaKbMo16zw4yoPHxONYZOWSREa2uvfJM2ce/T/7jLiPD7h33WfJqeTI
xqWjdu4qKKi+AXJjw0Iv1WhposJftMLTd9a8PfPmzZsomnXtaUhU5i4k1vkZ66fVjHBFlcqh7rJk
T2IiofTHiy663fPaZyNq5PX4UUKb2ZoIvtcI7caPIAywbvbKFy+JTdJ+FGfIafxhrEXmxOEj5Fnj
2lXmVfajhukfqtH2d7JJQYQTTemHFTkUPqI2RqwJAwXNITCy4KWZD532MKDueb71BKmx8BM0tYiF
rXOcpcUhsJqDPrQVfwIOisnfJgGWgwOhqJ7BGav7KtLwk55HoeqhbgCTu1NYOKzGyA8fkalU1MMl
+abJ4vaqTyocEEd43/sSnEpjen8JUcLSjKsvfd1bK3W+qAyUeil8Ea0TP2yzWfnP1lCe2jgQ7G8H
hTw8tYK0DWzsN0VEERIxbMx+dcvEGrFyESo3sbopqONfOMpc5U1uJ+vIOKKMHDcy8aOmWb9DADNj
gv0vLCKS5TC5uLMEzvRMCPcxm0MXvpfh7Noow8qc0PMDk7MvIIdcAArKTrbKIrcv8sxRQdyouXh0
kpCshDOsY3VEHS+fuU44dttGDz/kc9dCIvtrQLbTaVhNY6EfPj2fQ8u49u1gIWANC95RqfcQuDkg
hjzCDbvSw9fEJdHbxGnwYebipw3a6ceQj3scwTx/4fZPSgzysI1piAaTV3lwSpEe8WZ9UG2KSW8D
WGJ7FDJq7yGAnt1tQGld/bEAVetmrnr0xomDk2pH2XSaZGrRNtCGxVdvAY1dbvPmrtuobPP1wNV7
Psh5fMQu8lZDnaAgT/KVFkQmRVxq9ywPGgt9ZF9XkZOB8qKSmjwRVxs55udBfio0QNTz9NbLuuey
iqAXB+pSMwh6Fo7lneXBLaN65SBDebj34ZOrnHvPXftpLY73fju2511rRwk2E3S4kFC4qQoDboyZ
ruyUk9WsAyAQZY+xnTc7hCDJ+2i428ZKyX0RVL60bfRddkehGW/itGlxr2dWxwed8qkgPIvMc17c
RqHSl/7GsfM9WfR4pWtO8h4PAbZocdivHc1noyty7WuuFPDSCh4E1Le7YADhQRNBrb55MWl45Dv+
E9onZAtGT4n1gAMteIdQFscc5gqZQ6wD8qJElNPbQZmwg+7hTXVzXyqH/agAlS4w/NQKO9m1iQ6k
NILvYbtKuqwrJfzZTCD8GpyiSbdTLBa25zyqKeWE0rI24sR+G1Iok/PMUFffot51Xi1tHNdK4iV7
N1A/3QtqfkwwvbjYcK0PfaJR2iRPzSE2Sspv6B1wpClwnduppgMKt/vR4uW0qF3R7WxflK9lqjUr
kWCl1LFpfFW9sHnoeYOsWbZWr/no8A8Z1IDI51E37Xnve5imyVHbqeJdLcCJyCZED3VvagNI//na
oFOzI/4CbDvmZsYfzE5McfWnMiA01wV/uS7qLK/H8k2FfEguxMbuOPOX+HZkz1NdKw+Wp3l85rt8
r0Au3PbaUm/h68T2YzlSkd27uf5iUty1aOxi/FY36qGtDOVrrJs7UmL+i6gD5zIZ4wP7baBluRJ/
eKJOT7oCmABsD/j31vSBppnZjhTseMgt3jCYYMqDRr7vdiabt7LVuXb1PkXxxPCgWdhoTo0/rrUs
Amw+kOCaD0S+mwP0XFJdWG+R0EodZaNUZrs1CBic5SF303DXZc23e5c8m5QKD+ow17ZKClgmNI3x
a6q7Z4Q4lMghvz7Ifn/uj1TlrMTj84CS/9Aj2VlVPjaSwQi7k4By/ijPVLvKH5Nu/DU6zk3ZJ0dd
sFJH6gmnd7NGh66PKk6SYqhPFSmvpVLU5fcOAspUiPQDo+ZqXetpt7OKUqeWy/+mT6yAkYtuA7ep
HnF5rh7lmU68D6SrI5bEyvg7KQ7DcsQREek836p4HNN3H5AXj7UFvd0es40ckH23O1h6+GyzRNuY
eg3L2Vyi0A3PUY9efllSYSabY+33tyYFw1CxlOJI/QBsmakaD03Rl0SE7PgCaqEnAq3yq7NdXoh2
aC/UhsO30qCbQgUzXjOHOtgANvWi+mdTqSiB9kbCeuk3z8n5EJep8aLqefjRGeYAigFFsdkkYo3z
rnnIE7U+uO0IQMpRiyfkGhQslIIAeBjkG765WGW55lsWZurOmFuyK8z85JzA1V+KNqrW0EnxAJbD
aRCXD442/8NW5ckpRHDV+m7aNMKG+pCh7Q3SBDmZaF+0sLOPBSXUFKmW3UdjA/Ib2nA4hbqYnhvd
PLmp037oWZ7CptIRj8yXo99ZKF0WPZXUSsrEPQEKGGpzsl4e7CBzb2dyIJcZ/vscE2vxVWaVD5oy
Y/Spiu+SrvmS8P2EFY+ZsmcGzZfI6CmXCxTnNsqfUlvUZY917TwKdJp68NR5MRsK+bISXV80zkUp
VKSTSPcupGWjUy7IX88t2SUPWfYxDsI4mwgFL5PiFrs4cS+U1oarUk/zHaSo+k1PIWg2aWVD96QJ
5O1bM/bWo2zhp7lV1TK6ypajPPj20D6rqQiXUVmujEKIYz324jjn6KAtzKeyLQ9hP3iLsqqh8v6e
KAc+NeFog/mriz/ud7/Jp7n/ds+mJAeq4i/MOiSxzq3uh5A+wmYREliJHxLWzcvQjNIHNf4yilb8
bDq+VqYRghso63MJ0/EDJlS1nAwDgPb8ae16dTyMSUHkPe+1tTaq8dYbiHMP4CbxIiYdj73g+NW3
KKr3leJF9ocAdW79mZacLdZJV7371qRhcCkHwm5FMVTf4Sk8Arn33yyvZrGesQerR2cEPuQd5ARF
YLMZauZwDsdIO4qpLfh++PX3zJqBwFr7lZI+86GKnHyvBUl/FUMU3e7tRNFPauCL58GvjZ3Z2sm6
5jP+MeXdUt7bmP0HKfQqSEaa9mNhIKrO5t+qT3BuysMezAQ5IyVCCy4F4fIg9d9SKi7P7gOf5n1q
ysllGMTU9g0+fjvc9H6DT/e7/wydBT3KvKlYhUKN11Y+Dtu6HJsPp1rnVMt+rYWBBDbhzxRpTvyV
IA+W3PZILNSY0HCUWBbP04CrHl2CKC94m4Z7UBb4QzcjcPkew9VQjevDvdnNfdRKtSxw5lPZvk38
fcm9r8iHXhJUV/82OYA9vq2sEFFZnkMBNfgU4AT40tbRj6CwshMVadpLNTrWEh/badso2AYpIa+s
YJE3+LrIgBL/PNbKEtR33sNQzgA2G8fLW5DJcYm8RXX45RZBul9wa0eKf6jnySo+KNRUWgG27uqS
DF8bsHecfp3NfYoZlX+bRoEh9egeDexQjkQj3KNs3g+5j/C90f6693yaNZmDhZ0RLOZ5u1hUeX2N
Z23ciJYIOV/T7mVTaygkNkcgwwD8shdRORm6K+Uj6gnvl1jlLcM80U6KFqsrJXezj6QEaogx9k9q
Qt8M4fdvmS+sB7Oq9UOU2iqW4ZDl6mREFFmkyl63wQHanoadBdSDszC7X4cBYsyiZ9eyEXjZXuRA
o/TNWW3XsjFGJpQ50F39mqDdvsbKM8NSAoSPig1Fsy8CN/m7C4O/QtUhu6XE7AqwRzgFJOP21dSn
m8npiyvSRPgtvKC/J0PCDC5ijXRpCle8qzWG525mjedWICQ3BvNBg9EReG69CpSp+V52a6l4DkuQ
CENaho9iVvVplOWM+ZQ/mQpoVt3M9O/NpJyDJvZeMUk1N5Zqsn6NtYryP+9aU7D3Ff7e6wRB/2rH
XXZVKdNfsr1NNrIpB5Sq3oLV7R5ll2KnZO9JBDbGF3bL6B604qcW118q2IOvmV03a8P1h72K+duZ
reGwjMIh+2GCw5ri8mfalSSpXS1+Sjyl3PGr1xuXhDnl71G4kFPqUWyMRus/KOUQK7+0veNETfyx
53W3arup+bC6dCt/LgFxPqisUa+FVWEslXn94yCmX4ccedch9TvKKf7T7zqzR1IXofAv2TbBD/7P
5PuckWrJRY5NICYX1hNG8NEmGsrgjaWeuiqGIN3emk7tLJOA/wnZnDTgMpGXTHvZxHgGWH2tugeC
acGb1aBvKLW4OsnRsPHeCUjbjzxKwze2wY/FYLeX241ItPvgEa/yQs0QsFyaFHwZrjjy5Z2SwuqB
xy7kS1v24dFK1rQSgJh4j99f74jk+pJociNgXw5BRCVD1QYb5JrfACkhHy3HpNzlyfQD4fC0xYID
zEbJF6XMjfKtHTW87OPa/TmSZNbHHNFKadSPLZHkr2FmZVRhlu3V8+aNoILUVkD8ObgELzYFLo5P
RNUxN0dwukomx1sJb0TLU6K1LlwrusqDC3FTRQn1eGuFuG9UQtmJCd9V2eUolKEaERWudjM7tuh7
xZrdGeeDpzeY7MjT0X3vpojyet97y7ETOfQ1RWVmPLlvIc5Eaz2zgVXMTbf3wMg2mruTo5SV/ywy
03mUl1pYabYq4TICH8UVYNdtknAK/VgY8bSQ1+TYPG6zNPMf1MZ/8EyWJhMU2WOfjy5c3sIucRNL
tIURUdzOrjCsjyoct3Qlh3I31xZyviH/BCn+ECs/ge1SsxA6a60Db9NIn2QLZEpz/me/qvcj5LF5
rp4kvZxrBHp9m4Zm9Y97yH7ZNYRjfyRU9ZqrKUw0NkNksfSHriWHbkuo5QQ8VW6e1EGHjJJXO3fu
/+d82d9Vef5S+Ww55nrXtmtRkc9neoq8XE+o1VFiguXDqODRU048mH4vOi2T5MbUlwfZ5eAnfZEf
2coDi0uwtixKpSK90n/5P5d3ckBvrL+KGmLwfZo8uy8F27jXiD1D763FO0GT/oMIeLeFleY+2HMz
CKHX6R4LoSTST/BpKGKY+43Y5YNdTbzbVJG9dKzzK/Ybvm68KkGK63xhUl2SqspHrCtfK6+zngzX
iB+BKrARmPuFw0KOrXlBQMvtHvS8E/tedb09Hz0C3b/rNmrNpjgZouVWCl1Zb4AG0rGZnAs9ZO1H
EWE9NvX6sJJ9qW0BawP+9qCV3QNiFP1ysylO7GJluRU0AKpJnwmaq4cSJOnCLxTzWU75fcGAnJOt
coRE01XTl0GvHybdDp/0uRVXPBPzNHqJZnBUXdv7Tkwzy7gZvMfUTr1Hy08vg6VDhs6DfZYkzaHz
xYL1Q3MC6hCf5UGf92WxZb97fVfvZFc0b9CC+SAIai1RfMYkaEjhKRPWhpPij9ij5K22N7zhdGvK
+KEZF6ewEPpetqpJ54HqYMNMnnDDIsh7lgcknV+MQZSUFbjeM4XX2CGYuCdXc7P1WLGYhfLVjBtg
RxDz1qyuxoucm4cudPepxetwvpsRznFnO7KoJS2VZ0Pv9Ofpx9CrAiDkmINaNcNuPzS9tYahIXZm
9Ab0HyyjR62KazXvmOT4KzsTPzFTMld6lLK9DuOGJIYpHlUtqp+qzKyetABj1Lkryzr24/OMZmhs
KAoMymlzFwzfPbUdBfSuWUJHObBztEUeVDNT/RkmS75lQTOhBZmFHnL4NrPUpmk1GEa9/ONKOcny
/Z9x3ypLWBLhtaqNJxB54/ukstUnfNStZZN6ga8JD68LnmK3WVpDTM1pkJ2HbBTnA2saPoxTh3D4
d1/mZ8GODGlJGWNjYmWcYMMJ3j8aIpalfR0evEEEB9mUBxhpGWklDArLvGApLDu1RAmCtTyN0eCI
pTyVVzZr8pvFtqlFuU2Crr76ZUD9rWl3P5FGcYIToZqoiAEqoz43XtvvfY3Xk9cLpIX4OZGa6H7q
kQ71X3tKsabCny9tsersLFLoIdl+J6uCE7E6FlRdO12MHrtIvYKb2FHBkCaWepG0soFWPLfkWE/F
jRyThMV5rKhi7Tb2v6+TY9qsgf59nekC1OgCGLZ1XNRLY8jIqI1weVGZ9xteA8VzboCHzmc5k1Cw
2iMmGInmoU1D83uPLgprrFS/KFMFjjsu8wcNPczXkrVZMRnfW3/+k6vEMroujB+RmepLOaDBrxIa
W6Gq50tT1QE0PQvLAq20eRXO9waYcR58JXwLNMImOnSZrdbECg50UKKAE1r7qEytfZ10v84GkW89
pQelmaez8Geech+VZ/fLArPASCnzokeW64sBeP27b+vjpohjUGZu4r0PGAwGGVwkXlPNg66l8V7w
eH7hn+kiePAt/AAqShlNoLSqAHEahhxr8P/diwKwlMh5nS3laKfW1CMSjjAy22uIgdXLvjXiq0V5
7Qt18gSCVRNjkd93qm306vncZP6C8jQgcV7cHlNwtksfNtaykM3a5o8/HzpHYOIiT28T585Yid40
Pkkb2X8/lJP/hNqOUvuieuOxX/9dzTEHKht+suTtFl3oJi+FsH0EtC2WWkOoHswQw89CGR7jyh6e
ABqPT0NSsSRCKCC75MGa7f+Cuj3LFhHs4ek2Ki8IwPwieGnAS/znHpXL4xssxv5+j9B0xoMbVG+y
K+VR8qgVPSKhuRQYgboNBY9y4WY+3Jup4n8JVeDvvqwolgPo+tVmbc7Vw7ItD3XsxRQrlUt5g893
/aMdhf611E2HgnQr3WqIiFearahvpo4MQzRat/H8RnvrtLJEejNYe7B5yW6cg+u+jlIpyMJ8nWRB
+hqA+MAIUcyujVnyGmWlvhNBVS9HXHdeOysOjqA3oHfJZkCVko5vpmyVCupdt6zwC3Xj8lBFRnmQ
Z/eDEjqkSGQbkofr3GbWflseIuwRFmEBzkgoLTa0Fv4pcJBfwVvX+2rAU1g2oxnlmOlYlZZqOrzm
wYgqyDSpB50n24PiHLsB+FIirP61Dx3rBFLiRza3MsIdj1E0vsmxpkyMsxsWF3lh7HvGZfSDgxxL
zNB6Km1lLcfyorDRL0IamO/iZrzxmuwvOTSYQfyq8TTyo3BcRvE2s1PzRc7DOGwRVURE5c+2MRwi
ze5g3wLQSwLXvH7cgVS0L1QL5K9TQHwS36JHOeZEyIB1kLdHOcjXPF2mbhXt5ahihyDDWVFvZTOH
BP+QDYO6NiONvH/hHDKvCE/FPw/jCA2w146ye2qrggg1dKfbtEgjDgvCAdJ6qGMpOF+qgnLtSURM
0zbRed/emvJCOS6vjtpIxUfMTBdEZNx9IXp1z3KAmBOvbCQ9VmIcjdbBQYFkOmQcw+VPNXf2ZeXN
9r3zJAfDA1OdCC72+nS6H6bBV096ZOIca+k7bW7JQdkfj8S/qRB3Me6Y4A3Lzkyjin1xn0T8PHyo
q3Ze0Ch/dwXqNlK+KHV7DZ+TQSRHeQh8hOHdTfsoj07bpLehtMyu4WjPPI7fc+SpokTp0eYfO7fH
4Rzb0IB1iJH70ozqt7Dk7T64lk88hmall9cpVqOLbJltspqMbnxm9cJWIz/GfgmqoSrzlaeTIA8n
xZifWOYTHL9xPYapj0lsFERLljoZmN88X8cmn7llapNp91XyZre2VrnnIHWmY2rq5pO8j1PwAs+M
yzTfD1vg5tEaPSTn/AjZRcHVtB/j5m/ZdeufEpglASRo+UvIvs7BJ8LpfPA7nZavNbc3WTXxjIwn
vz77E9WipmecwL7V52o+yH4FBEWgqcZJTjXLvrcw6P7Vd58mr/o9V/YDdiqPms7nvi3C8avnATTQ
cvV9gMi+HVq3WUfU9sl+H9zSu1NNzdZS8SpzTYjkLFSCo1lG/bIpS3PTpl13HWfOXKBtA6cxn2RP
pho62H7AkPbkeskyylSVnJJV7xTf7q4mIr6Lxv7/NoogiOIjXLmX8uIgjf/qkBKvBI5Mb+1Q7oYs
1Z+MNokpLBQUrvCg0NLQeQ2+yc46dNrnCgcseUE2EK7IRXOQY4L1/tlVxi9yzCdce9L1OsMGI9Sv
Tme9+RPuo1hKvkSlL54Lsa6VxoW82dmviuspJ3MeE0ltLx1ssLZyKhCwaQOspOZhwWg6eS5IvF/3
0cda3ieKWa8CQqdCXdPPxrwzKofKei4yHGej3jjJlq82xIKaocfcgM2SG3rV4zxfDmJ8bT2rtfV5
PvFbzOTmQc+Yqkd7NM92GiBaSjwg887g7AUk9UXRF+aVl5R5BVeA++zo5rumCqwr5D7/PBbhVg7K
aYE2mKvaJxx/v8rqn3OK1Z7kNXphtJsJrDF+G9xRzhq06up4enSSLU/Jnb0z/2BznvHpB8umH0XH
uApfheiAZlpVvVLjwIPWmP3tVsb0V2C84IGBV3VB5TEU5OmjCf0WtYqB+IjXzLqsrOkQ5x6BNYVN
UI5CElzY2Cx7nAbevAJCXtaBfxjS53o+VH5PzYmCQibDWOvZdVhI6KF1lC05wy5rG8tkvLXkVW6X
RsdqdL/bpm3l3BbHYVTJLUotu99RDQyGDgDzY+cM+i61uzOKiEFdVPIY4jZw0tQPOePWRell/Cjb
JVkmlHHqQZu7ZL+Y2JxkUTms1LztzrlRswVJ4vJjqo1qVarauK9rw/vSVy9OqhcfU48fSQ8Y8sEK
45IYZEJRTDzVPEIxm8Urprjm88H0sC4MpqDYyT5D0wj4sg1qHf9KIV5+9QjCou7Igc/NY3JWAeiB
wozyZPWdcTbmg5VZ3bK3mmgt+2otNs7AJIyzHdhPbFz0/b2rNFrzMdSe9Jp1wUJeXiAV5wufLvlG
U1LzcxKxdZQHxXEJdcnTvCs5zU1/XKXsjpb3SfXQ/ppOvtdiBfqfZuC3+Gfo/c70oh88N/4agPUQ
95ymI6am2IhgXvxMwS90TNx5vmUChqBuKH9bAIMVXy2/zy4ui7RJrecxiF1YzzbkTKPW9iE8pVlW
7T+BXMCHykenZa2MobY/cIEC7xhZw0abmwrJOyhJ1hfH8Oxd1Gk+7o4k2XMw44tk8oytlSjGF9fP
XikxtC76kEUvE9lV2Q2SNTooQTYsZdMH8rpKuxQk4n+5yCjibGlNFeotgtOz54UILH1VNI3Bt2GE
TpvBGm6M4p195YepoqrpTMu6lqV3lN2VRl3CCN/9ocVO5T2LxbAohl6QYB7CNzIxt6sHXSeMaKft
BcrbfiAZ80EoBoIHOqF1Uoz+hzEGF69Hk6fwGD0TxgdgPvdDu4GBPehzcNMPPnAO6SPQkEGmCRYa
U7QK8sFj62JqD+gtj6pHyAM3p/zUaXi2K3N2u+oJAY2dEZ1QzsYvvF4OMs2N0063npwGVPScHKe+
bdmT5XkDDFwexqKCtjpnww2qf6h7q7KzCcnjaRytd3nbMgfqCgIJKdP8U9oHp/XKDzB2/c4WTfQg
M+vd5H2Q2e6JfdY1T9QJYN5806lQwpWFOmBXj9+tTsVIRjPG5ygOcMwhNwmsUHeCbUbN03GyyCPE
beNu8MIBFZ42XfPYdJQwDFF/ILgKHP1XXx6eGowE83mGZXbdmvVwvIOtrByqAt+Nuk/dl7AclbPl
JkfZijFyeJmZJ/OQ0/XtIcfKfg5bUE1Eid4xr8jTg1j2r55mqny68uA9ddwfRWcpPz2vXpKsAETY
sNBx+mr8AWckAUfRW2+wY8JZYFQizR26hz4cqucJv3RQWiXIibnZUZl8cXHTGDUNEwvTQK2ZUbDw
EBieBxXc6Z59pFU8yK/h0NOY0YaxAeRAjilBMZwCs6RIk8GgjpkRaz9jd4yPMSUFWEsRKiEb2SyL
jv3FVKbmuWhV7SYC04fy70wdU/gBJNVsFrgrKQ7TugE/FJF/0aq6gJ5poXkbDPFR5YRc6/ob3+IB
myvKyXm0/q17wUhdTIlLWQfvaFXjS5bhYs4iaLD38kD5BoJMecpETvH5svflfPg8/sfU+/VG03a/
rped8vLbcNUQLygz/clpiRsNRdx9s1VkIbYKLx18ewlbAqF2cA5dJfim+5m++B/OzmtJUmVZ00+E
GVrcptZZWbr6BmuJ1gTq6ecjslfX2j17xo6di8IIj4AUlUCE+y+qzvSe6wrGN0gYFelzqvEejFkU
2OrmqMT4zhuqnR7qzPJvSE6hdemFzJiH1r/JWA8bYslv2dh0uUpiOO34Habo7+TlVG0FkOf3sba/
ukWVPNRQGJ5yREBDbhCsVnGoTyYbJDL3PXstBpJEoBjEydeb3j2PJTAGL+xX1kgBMgf78dgCktip
oV7swN0oj2HPNVQyb3oxEg1BcqPJqK359dtUDsNCt63kbM1NxVMWlVtEL0j+ADHtnEcZbtFz3ydl
Fq585gpvPON9QPlGt5O9rmf9gpbrXWSnDMlmW/RHE8b/yzD0087rE3dt9kL7ICN2Fp1vPem5Fpyd
sHlOBtfBFa6LZ5ADL44K/UYUg7fW5yYYu3pXY8oAGZUmxATloPhUwhG4il6MqAwuWkheX7E+8iJ8
U63Rem6aXN+AFSvWDV/As4HS98FysFjrZg8ol+LExSzjl7RvcMVu+2Gj1MZJWI546maEZ45ADQDf
ODmOM+oTNalgj2V2AnqAXjkOD+ZlzQTwJlv9qKMHkQG5dNHmBCRcHsDZ2Q8hUAB+t83wXROI7XZ5
9sU343DN3J7pje6qF1Fa+lKOKFGVU4r4e0vWatm41OP9CVSHUzv6avKQbWqEs+iV6WJX0cmvm/zd
iaXveSIOluFn773pLnseQy/CsbtLX4bUEPgi3rvU8tfMRPWtUY/1IgzIjyD6FSwmDYhL0YXrtOJn
HunQ3BzTUC4xyM7DUPKY4fq3nvVZid+oyvKGYXi8y5A2PXu99nujptWjhSbH/jOOXvRDag7tfsx7
jAL4jX0oU3EVYJx/+VmCda6afs8jMnp2DdgJ1mWy6QTrRHVQ+6ON5dFG1TMbzWycbjAtD745mA7G
ujX+MgL/MJKN+dLoBY6ZY+CdLCsOFkpSi4UKvfo1MvL4gDTPiEkAzTq07S2YFap0c1NPUOTAHtba
gE+rXyncFitHc9zdOPfaOgkj26xI7sy9TIbgLWMAf1FITrxOuob+WZnc5JlKMduENv0zMJ3xGXu5
GfHGCxh6vsNLwL6KYfgKoEv88t29qbbNT4rB2WJItPLFhk6zbkYzR6Sd5L4VZvl2JM9Lzh8W/Rha
xdfErXdw9NpfWWXtexItX3B3RPQ3qqdbgkTzNlKy9pCX4Xg2cUNA4EPoL8ZcqnUhq/60xZL5X/uL
WwAq1on62qapA5jAK/jFwYlPId9uB5QbHvAIBiYaOxur4XsExt8dlPwZ0KgW7SunrY+o1TTktEYn
pkRiJvVRbmTXZ9PWI0BVLrpl/zomT2FVaJWn7Hh8FBd83Qq8ZMJ0pdU92uKkpy/kl4CwyW6tcZN/
9USs6ZixM0b2wmp58VhJtMO+cHkW3zdWETA76ttN1afgVeeOvvIBZuSN/oFglr8XslnHsYsKIYDV
eYhqTSbymH5H8UWLjlTEsQKVu2OgzbtT3uD6013uPVXnR8eu86twI3f/NT50ryMJlhtecpuI7Mgb
zkX5mZoikLK5GbVBszMMbg6a3wVvKqaRK5Im00728qTGpLkQ/Vn2UlRHuUtRn6yxqrC8Q26l1ZRX
ecpI4Ioim/KUPdWvlWwGTG/up5RN1CG2llk5O65B9dC0ZKsC6FiIlKnR4jMm93rHnw5WXw/ZvUcG
/xrz32JMWHbYvJyp8JiICby0ZQYh3OjcBxE47oMLlytFqPz0GTeHQV9kGLlhmscI1rfuQzqjElsy
sVSo/jlUR+9/p9tdv5DjhoNpUJTl/pxs+1C453re09z4956MsVT63fvXuP/WCyjBvZ+vSIOzj5pr
kujOoR3gE6JEBEPW9UzTXMpd05yYdcjd+wA5lmKevgjdrrkfKmO1PF7u/usgyiXOodSsdjWGTgZR
QKl3UQdQN0trBMWzIICzoTGtrIHpVLlH8fFPx5g4wQX6/FIO+4x7CRqz3C+A25OqdheyuzX1M6ji
/vg5Ton16NBE4/tgWc6+9T114zTqcNATvFQ6y8yRSpvbk5viBaIWvrn+7DfLnH45VAbv4+9t3Qx0
cIGAQFF9WsTqNXfz6WtQ2PVaTfMW8/Gof9K19l3G/bpcWOM4NDrUfKZ5qY6uOK4XykPuoqDGjx1R
+MZWmHaERrOj9KiiVjcgOjthl3kEZXkfLQ9hculdk/JZNqj9cVRvKRuPEtdZxuTGSMEWA+HlrqKG
/qJzmzl5OrNkF32TIx6OIgpXVq4cuj6BmhqML76RtbdS1atbWiavZlmO72gmoE64qTARemlfkL/v
Xhq/M9jXk657kVjn3/u2gfBkFuDm5KJ4FNuFvkFoX2d9hVAUkKWftSGckx6lw3NUg9AMVVZPUewP
z0x1g51gBr6SvUpTYBszed9kZ1oZGlOkI7gEvOGjqd5oRnA1xg5Eo1l5Z7nJBEXuheVjmNUpOMLc
25/9cs+pxE41sawWIlHFtlUif1XmZFe9uOxw1SVXsfB9RRxl25mDcu+vmJvqUOnJTDIRM5AQ0U3w
Pq4RndrOCa7C7X9vLAe54AG3hc1fHRAG0LmqXBW3jH+OIL8XXDO8Q8/8XpZ/xeU5/bB4wsePO/n8
Cjje9qfaJ5E8c4Mkx2fS8HDGch2u1j+0Hxm3WKRBRfskEjFmjw/j4TN033NhD32eTsbkOf+MlaG/
zq6HwVGzq2ZnDlOiwGZGrMPyxc5LsriEiSBGynQ9pgbdbEwt23IvRyl1YaTRSQ9L7j6Ob6AxXZoX
U5/wSkNUQOuU8mKPPkLEWpRrK/wwMEyTvSbzh77DW3DihwJWebb1GKO3UednlJtdtpbN3LcKrKRB
pIEbjt8MLf6pz9Am2ZlYj1wlzgtj8Et2+NOU6A0so3ewO+QM5aBgqGpuV5UOuoHzc1mnS/CQzVEO
HkL/XFOOvrm2TT2N34QMN5gHI0uL86k8SMd0V1G+3KEPZf5RJXbyICENzFGaGxEYPOnDJ9IBDPpf
kUL7iJMueQAs3NzxEv/v89xfp7HeP8/R4wTvQ1c+iHwEU0CiOTzi9DvaSwD0QMPmDczGdpVPOL92
eSmgKyoixiLdjE9yr5XBabJZnOt47N0Hyf6o0dvf4++j5AFJRkUdqTOguX+dRHbfD4qdMDmJQ8GK
6Jh4otl2wnsmwascQ3Ow6rPcjfo8gGFFcOSC5KYBqQG0n9OBsYPoyO8At86VFfvKMSI7sijyy+D9
aF0/Xs1pxHIhi46yEvnfi5KyC0BABe+GjWKEm7av84PpDQikQFCt9BlNWrM+v8uw3dt/uhsV85XL
n+YQoVONsS6ibRr6R80qTYZlX1kJJrpxG2w/ldxaY7y/QGxRZbn8ad7PgILRgFxO1kPqnPqb9mFb
lnGTm9rWxTk2Q+D2eGcuu7BR9pFTZ/zvhHHLm9S8JVUAY0Tx1eVnzOMevGoSh8LrfCrZUTi1vxh1
KoyfMVW1371kwjNqPpOMc19dNeDHoRFxpKEV8YPi1PfXk6HaNXPKs+JRHhM7EG67Vt9HrLEg75fD
yWi5X3W+1zFDreJFjmCH4IX7mK1aWxS75gGjH6wUfLAPwXxgKQfJXT+g8KjFbrP+nIjV88zus/k/
mLD9/4c0SdMuAHThtN6x8JnANwQiqK8+cGbUhueN3T8EozUcBI95C2AasapwXsnAmnvZcpK6vuaG
huuRV/0YrApU9Z+QHDHq2KULFH13o4UUcdKVyhmV1Wjhh934lk7QKQfht49Dn9nrtFT8s9d22s7U
8CvVEXA+Ne4UbI2irR/wRupXcRZleJhid2l2lvuaiqE7KkIFH0WBxAWmySbIhuxUVkctj7yT7gd0
is783SlH6PoYn0w9XKgsjNXUih+KubAYR7Fzce1uLVtyo3AXOKRG+6MbgyQGhhr129KrGhgLvr1q
7NQ8NAFk8yAKla05Tu5zp9QsWnP92FpgCilpP3jRBT/zBPlHNrgyJbcW6d7MddqrbN3jgXdgLaic
KEBMM9eu+eLbkXWQI9Q0TW8u4ssLStfWznQCNcBBxgSS0NTh9vPsaoYQaJ9TOP+MFQ1mRJORZit5
GnlCUYlxS1mdTzS/KWveDHnS7ssQC5/7W/BUg7mBrT1jmD0GSxtlinPYdtvP9yxsI38oSJ/+56fr
hxEBmQzQ/Py25XB02O+f7jP05xN+voPYdCmJxIG9u79kznIDoArTh8/XjB0HBZ6cCtznq3aR4q+h
wv3+hPKEdZT//oT3bysKXaR+5093P7duBcx3+HRytDy//ITYZm0/32Q/f8Ksvf//7l9LX0ICT4bf
n04erTrWQQlcUFHzFyGPLrL8S6zX1uHz9A5lx8VQK/EKGF71BO5o5ruq5bm0hftIqeyp0R3vA/IN
Gns5lrK55ldvhZYvS1vJLoXumWtv9k5vneLKjcl6ynUycuHkc5eJEqqeqamfFM34KjvlpgKMYVje
eB+PR6q1akmAbmQ9tI9DcXLL5MfneE8jf8gznwmnq66EoTDXq2aZ9mwYsNJytccwKPRHlK9O7tDO
jr+0xgrLzzCevZ/mphxm+0jWM9sO0cEkhlMtchQuksfzOeRGb8thnXVO+a+YnzQbz3aa6/1Vxrgh
5+/rC/ky8qjWjHAFscvsIJuDNjYXwM33ljxqaJEzquwKOdI/7zfUe9AHGkvQORQj+IB1fFwsP98v
muG/CjWFjTqPSNs4PDt6c3+nMoS2O3lQbOap9v3zIY2PJOjE/SsB7F/i45MB48fE0jsbfp5fGkWD
wDoG0VXuWSkeVaCJMGebOxwrRcm90kEgRGaLVdl/jvYSddjXsB0/TyBHyA2v4Ofj71f4DNtJGUPG
/+cVPjvSSvx+lQISCvrxzIfUDo1kNczWQJlJbTPp2OiWYkCpD5I903nErLHgxMlodCm319XF87BK
GNSwvRmgC1bUc+xnJXSDZWfkw7vV9CGml8b4LS7ac+12/i9volaThwNzQlzOkEpHlTx1deBTavjd
MbWfrRMo72HmuSiEifwF33RUuNFXvUFdYmlqGOqFt6tt7bBzjg4mWXu83ur9oPDLNQpH2rAw89L8
71xc4wmoVikWjdxqTPlbo8v2smcwvJlxlFNLXuhdNp7uUcfwFgMPAoyP4fHEq5b/cr7EQZJ8v6Kl
G6ExPVlW+VzO1m550pgY8Zpk4ZpyH9VaRM7UC66qBx4EfLGCAGWXLhM9a89TY6uPsdq8yLgbJMYq
nuoWt7tJg1NprPLSUT7As2obT/dtCskcPvQ4XQlEd3sz3HNpaGsZZoV47KtBfY5v1hS60MDstEX8
1YNnuWGaSBKSim967AczPTZN2cJRnncnHdUK19IOvRYU5BfDVeR25Xoa8+zFsymfYUzoLV3HTl9K
vKoPNkZsC9nsBJSruFB/ydaktC4K6d5ZHonmi/WISvoSbWSexfPGzXcgS9pn2eiTcotye3uTx2bx
9GIGkXqRLT4JSsR+GJ/k0LQHBChI1e9JHyjPGevPPZdCqS7MsonI1bMxBi3C4Cw31lMU/Y5NGXwu
FK4bgMIWaT85MB70f7rngbaYMEcfC/DGf+KlNScaOjXhRjq9JritAKuu0rdOGXXk/3nyy6ZRkvM0
YjM4BIC03pgDvKoWbr/Q1adXYa3kIC330qtRdvyOOYOrx/CZbI2ZwHxI6lqU8xUflMDcO2rcHHtn
cs+yd6L+DQ4peBlBV90so73UbZq9mXiQH6c2qknHc1DRTcXGBmOxkQdZpaqA8o1YPOCwckS9398E
M2NSbmLpy+NF+PCks2WPDBpgCcmOIgUzBXX9FJPWwoRcv4nEqFFbjpJ1wTe8kZ396PqYGA73lgzV
og+WeTpyCc2He5S0jxqmxAtjKClAIoT6ooggZpnAmUgEe/sYcgEI5l+a1XxD2QHYTzTTxE2nfEjM
Cnczf5o5cwO6hAqPbE/YzVOrm94Cae/ya+NAn9LmMromMIsCuvTdxkB8kWSF+lKGNqUWU9dJZJt4
A6IQtfeUacaTlNEaLdnipUlZmvGj7L+TX1vdz1TlCX7lnfk1MWEq2BDDn0RL1gt/8exsqAWVOzyC
d5Hq+NfQMYqVqyXZW2QrPzIHt9V0uN3Pg+nVDWtI9UNYfQv4qlNuHqoPK3+acGka0pcJW6tnTE7L
567BCSpx8kcZimc3PFgbIKvnzkpk1aYgnb6Wvdwbk1OHNTmPJ3pL9JSf2+PnuajHzVmtpD3JfsfD
tFM4/MiUj9wT3fPYZasKAec3YWFUqPmRsZBNo8RCzw5FhXR327yxEsPKKRmgT8yDjczfUPjonjQ/
qx+hVt3Dg52Fx7yY0dHzqLTgmoM+MmxHVVjHXmnThWkp/XnWp1ipDc6bpj0NZxmTG6AIwzmdN1Pc
2issnRgyH9Ej3TuCXaVHtnUVidbPbhmTvcjBgZ7K7aPapPFS9JN/aezAObeFMyxHY3K/koI7BIM/
vZYTBg6F31RbOJnRe4DBcBml7lcFQvMq1yfzFHVa/JBTvoHWqztf83h80zCfCKhsLEI/78E19tHD
58Zp/XPDROcImbFyF4nrJftJsUMs5RmXRs7vwUGE6rKp5ufEhtq0sEnVLSqrbbj+ZZvVxabK+Hoi
Kx8fGgTNDlMPlEeyA/CL/F5PKCtJ5kBLC0hPiJoTHuijF31XcYW9SHbA3NfOI/8Xx8mzmNawd7U6
uqoTVAGloRDvW4n3GFq99+g2wEdc+yYjo0rSB5mcdiX7ZMx2283gtdNVtlIrSXZNj3JZiAlcvrT9
5gGZ3uEczycrfN3dTLhIRbplP4Z4rCChmbEwMVr7US8m95Y6wFzok5HGtpS1D58df/AG1cY4idcG
BJCzBirbret4GcdJ/Yrd/O89GYNmJZ7GoVyCoYi+eP0vwy7qd6e0870DwW0tw34QHT1HmBR7uVth
HYOUAR6kX+JJ/Q5lv7uFiSguozE6Czm+yQ2kIgqnv3iGmt183fwp45ZX+swDKhvZGq4zz61OMs69
tUU7MxP72MqC9xjjbhlXeiXdpkiwbWWTd2f9eXd97w7rYn4XKMwcK+H8fncdU6llr/ubBimVuOqL
n5WjXcnIFu8TPuwrOxnUs9961bEqEHvs+yh5mTogCuRpip+wwZdJO5hXYejZSpiGj9RlgAnIvPe5
yYQybu0uOXm2+HdcjjVV8zUw3fCl68yjltr6uz9U6JDlSXiuNAE9XvWLtZ75ztugp1c/crUfsVE8
gorL3oyAj9XXhXKMjak/o04Bc9QMmw+w8vuAafQPzS+/YM1lvqi1km/ckuS7gWvnpQ+maBbN9L8k
SrCWQ5FDwtHJK5vnAvb3pjNFcFChsl9RjxqWujZyEY9mh/j46INqmzD8NmJvxwIjkWJBb1Net4t+
GtMvVhl9K7PG/0Ym4VIg0PGz0jEf57YfLrwOf/OgiBfCRv4GxsgC6sfGLLL6pxeqD5ipiW9GF/2c
utDaKbbXb1ScR558wHtF+YRcRPHU1RUL0NHHcH6OdZNZXyGO7fKiL+4jkCsM8Dg3SWPgMDcW0WOY
x94VSXtQzPMeTPxmJdIiWrcuciLrEIUx/gPesdYpSvN4Zd1oVcnjvbf14SXFbhutEwfxIsrdgvP8
c8g9xrd6P0SeP9QKbR0PUbtJ3U5ZxEqqXH2314/pCFAuCYr6axe/gj92vqW18JeIjWtn/mH22URo
eVnPHWL8nsFD/hrbfbwOatYB9ghEpVR75NWS2Pk2mRjdFiJ8L/uk20RurO6V0lIf3TjEMmoeMXT2
swEH8yXKzWCHPqgLeM+uX0SmPckBSBJlC0T9gJw1Tb3VlUjnK6BeBBQTeF3z7oDJ3ilpVm5qjGAc
kYSvKP7re8ys+7U7qNYXexSryMnHN78ezJ2r4xsi47X6rR2i9ENg57YVwI+2mhfZX9Iss74YLhmF
IVWdbSX69GNMv8m+BI7zhmW1scOyZXobjWYl45rFQjVuMp2c1xC+klDeyZcgv+OsIiXaGnaqLHGi
xuqMtcRR7pVz8zMmO8yw/r+G9NgYw6cQ5uqvYweQ9gd07HG0ROJPbuoYnHIVlca/YnnWF1feRLyl
joAX0Z/B6dyBP4GLzrb146+43kK5DYP2/FfcD4r8LED8d4k9LhtYy8u+799yq6lv1UxOdNHwOf4J
wXpvbpjT3ENU2WqSSLBiFZa1oTlqqxJHvVtQWMa6NQcETzrP25SGWZ49Vno7WLHDUW35f1IW9/eB
7ZXHrAi7XYPK59nyUdRpk5IKhoKLH7by7kMYN2gC+HXwlGl4R2MUHCIEol6AARTX2jbUja11/iLP
LYzmZbDhpr9DI4GVqW3nVxmTe37qWQeYQRfZMrw4QMooC6tzQ0EqSvv8eo/FdYaFYKamq3Ac1SfI
4MGhnWoArL454tKrh0sA0P1N9lppW62cCHtQ2TQStz+VY/GtqDP1qTFrcUFs8ZQGPqq9ehxR0bWS
nWyaptYv8jL2771RP21NL/EfqZ4Gz60uVnKUOzF/qU3m8SpsRYBfaM2M1kSdsPfjU1ib7Wtk1stk
NJBjdsgUTmYn1rIp2uQH3Pjxwc265Jaz9rTaFJCoZxrr0q5adC85KMOtqqBislML/F0d22oea5cs
sJlGZ6HihZi0VnTuePjLPrkJ+rZeCz2s17atTSlAaPFgWra6DUCQ7PPIz65yo5lVslIrG0M7o8jv
saidMthKQYgLqA2ccR4sY3IPBme9UwUFzs+Yr4T+CrUXbQHysJzWXYqBuTlr8GSeyA4xpKZtSvuB
45Cz64TgBuW9eLrh/4rSAw8M9ycu1b90MaivWa1MwJKa8NoWjbtDET5Ca9E2L70Gf7c0yupVi0uM
syFQ/wTLaxmG98uo4+f4Oa9VkyfUaN83beagUNdltyopsDT9z3g3d/4VI7eB44pYpFb4q7KCRr94
4JmhZKjT2gRYcC4mQwMbGf9E4HxE1WUcj3Lvc+NYGEtriYBFjb2bN29C5iGwHufd2KifO50K8afR
m4zrCjx9GbsP/jNO9n4OHmqtWqeq6e8U2GhbzFZH0EZ29KZrioJ2oGrt4yaI3sIk+xrZXnPlwR29
mXMVPG1eA98ZSA1nT/KQqWr0AyXDfikHpaxgQX7B9iALyzNl5LExYfu+sAbHeLFjU1tlydhcU01P
d5paZeAXDPtUxWm6CetBe3QgiS176CQf/eQ8kmSfgfxMvyhaLXyY7JHPNCQ0jXoJ3bF9NBueIFml
qScNrdpD7irBbqrU6VqG+bgaMTJ97XtWyeU795zsZFolJYC46RckuNRkBbw1PQUzTcoTUCEXsi03
QPJiEA5iwqMx+adHnkMOl2Pux8i2rqDY2ncfY2Nmt3CWvtaGvjgNeXWVoXgOgUCwznHfbmVIbnpT
F1dyBQt5zGdc7umzJvY9xoj70D/nRxpsez+hmpGny5Lm6oZ5cZLj1SlSNr41NQCxDG9rkdg6TlVc
Hdqi90jBi/DsNoaxAd+WPKCL765YuIxPxWi1FIyNan7mlpgzGcHKFfDOzMTUjii2IGKQzWohWt0m
GxmMtdyt7rtugEKzTzZtPKqjDgRNYz1dBKJ56voUJLjpk6zOVPzNRY8w4lCa+zGrq30+ZyZjFBk3
k1enD6UiU9l68GyqRba01aZ6x0c4RCeU1GKHMClszpyp8rj150XUAmDhuusrpMb8wtk67riwZsBH
VynRgQU4fm9z0wmFv4AvoeBLn3Wvf4YJB3ShO8CYKULj9zC/sX1MyxjmcTYZl2ez52HgWv49jFmI
DU5gSk9J29ZbJXUp7iej/hTZdn0LuYPbbWhVS1+HFNChSHCovVR/cuxc3xWBBZN/HuxibvOUQ+2Z
h5plViw1sG47OVRT2/QgFODasmk6LYaXXqXveoeSELJB6lMWoqxpeVbyWgasesSk2+9tzGSYf7/2
NZmspzhstR9K3jHnShHaJlexcElzxYug3rLMwHQVPM26SbLqpiiNuWwEVPM67tBoEhmpQ4oAXyGR
n4tQkLeI3V1QF+4v6nMv/hBXH2VmlUtHqcxHA5TcpkVH9WzHibEXY2bssGDoLvKMSP3kiHL5qGZ3
Q/i1Lpid8uyac8f3M1YZ6J35jGbnlctxFik0gUXt5Rrnv62C/opREasOYUZqe7J2ISTFuDCHHIed
MVtn6A+h0q0YZXaL2rJ4qUT1UvSGfhn9Ln/hXRaAGy0yMnPnpBRI3blGfZC9jmhi9Dutbid7qXpU
qDv5Nv6cHEsa1to05LqHRlzA0FTg3430w43UkzW7rtgOy5PA995z057lRiNx8eIGYGan+SzPWwhh
SdUtGsNpf04bP1DKn3WaDgvTQBJLLfsPqB3eyVfq35tWNOM6LVJj8VfHX027blhtQY6U8Skq0A7x
sBDMJtM7hS1paMTXWbTGFiv8Khp+MCNDkHnof6F8+IqhePjuZegEwyvqr3E6WLsGXg5cF7e8ZhSE
V8hs21vbHL0ljze+9nkjIBgcbc1FR24wsBeXwQJXVIylx4TKtOXz/JqiRWQG5qlvGv/ZD/r5QtFb
jBlpZp1Xr2thYXkxD8YlwN5OhoncxtwMhYeOM2bI91M5pScuoSJe5KETq+JHBI+WzjzUbkW/ZOoT
bVLWE/AigylZlSkLz8JQBuNNZNx+mhXrhiFcAEkecH6IEB2wVmUy9j/VUnvKqTJ+9Tu7WeiO7b3i
YDYu8dzNnlShRmuEp49e5qATGI5otsZTsR9A4qB8oinFsq27A1MNFzw7vZpjplvFctNVkfj5UzZv
RioLVBpuMqL6wclzpr1K1zkMbe+sa4U14dsNfVq1/WwFRKhXV7K/HskIFx16xY3wzzF5+WVlDu4i
D9XnxIF9ZSPJsB0pP21sP6+XUllICgfFMwG2LcrZOh5Yqzo1+Kuk+qtj8vHcRL/KlkoKHeT1M56q
zYOG5vChLvJ6FeSO9TF2xQ8ns7Jb6TXKBXloit5Wz3WEz8OcjbxRTW6+ZaH4YfGdffBwEXhfAguI
DREtUWx+wG2+vxSQmNaR64Ik9hwsM7W+2dcBdGsfvckRtyAMhtTpxNXyRZu4QeIDguNd2wUb2wNh
id5b9MPjH2PUirZLtFjZkQD8NtYIm2cmAuQVeui/uSwoROZ66byZo+lvsTrJt3ZViltol+fUH3Vs
yAyW/nX2XW1RdiHpHD44cXXrlTDeD0NkHxHxRhFy3ljpNSi/FlXYBoughy9aRN2vXt+ohrodosp7
Dwu/X7eGWh9dFhDXgLe4jAWTLAMFhw2u2+a1nkSw7MlFwhaqYpSivTBZtCJxoH2qV0MT01dttlhF
PCVf+E5Z8osaN4XqvoVo7X5z3QhllR7CGQ+UeGvXKKP4qtW/eTZwrdoMu++BNW7roKJwJ4znLjc9
WHrKLbDzXWsitjA6iI6Mib5sW0ym+yx0twma5MdiaIad7SoHfyrytTZ6xyltuoVK0oNEjBg2XWTY
m8IX76GTtzi8u9GiycfoG7pMD65VOT9LLh6knPGARQZ94ylte0D69eDBb74wYDYzh6FwyUdw6Qkw
kCEI45vcIFCmHZUEVfo5lCgKsmKZa62p7Wjn3hm1s9qX74NbPlR2Tja+qJ+hj6dXhJ3Vl0LRXlEp
dC56XDbn0aof+hgoT5nF8THyfsaqyE8qohNePIz7wEEBBXh/YZ6Uiy9gKoZ29tGDytiCTUeaaW4q
o32dM1uPtt71F2G3ENcVQG2mEkerWhXhUffEWWuFi2b9jDicgYmhxx5ThB9JGYKRGpEvkHG5gYwF
nl4OkW0vbL4w6c9R0R5fBtyUrlUav7Ra0VxItHIlTT0Vvr7pXlU3jxeQLLJtHXU/XCohN2yCjfMw
OFAbzTBaMtsoTuzdZCei8f2tGxzgylPyjbQ+I3rNGvdelJSLezvSnWExNnoKqC7v1uXgVq+VEYs1
NpjlVjZtw+bx42noywYT/DevHJd9Cw2ULJuRH++7DqvWo2/C9FvOoIpjEpiPlIKVZdhjuxh6h7wZ
H6oxtq5uBqq1b9emZ/xgXVct1Lj91ptW9zC1GWWnApnPOvqYaq7DWNGXo4ibX7351LsOKj9J6J0q
ykwLVKi61ZBAnhExVuSRIvwd1ngknLicHzKUPB/yeY8y9EOmpxUkTkKysysgSvU990rZVHUzuyha
/S0B1VPgdPZcJ2rHMwhZKNl0omA6jy7JMp5zz2BA+8dMFEtoEPZzWajZIgImQOF8+Leb3DQ308Tg
qRvaX/+bmZwcITs8Hg97Y+TV/3jWOShlj1H6q/JL9zBUaD+6An8bWDfZLjJhWMHPhJlco03Gknvc
GKVRXSe3diBbqoIcTvDgtVWxK5iqH3P3/7B2Xktu60zXviJWMYdT5TjSZNsnLHu/NnPOvPr/ITQe
zp7afkN9vw9QQKMByhqJIrpXr0Vezufrv+M3hORcBpUChIfjBVLmbO0GgfzQjJG1jPVOfsrj+7Lk
AXSS671v2zDctTqK8KHn1JchmJIvTlx+Vd30LBd806O4R20dOBNRLm1pWkiua42h7xp3lHdgpVEy
z9R4rRhWsVdMdgPcPf1kdAWZaZ5LqVpeq3Jp/rTz5FEZkAmqMllGtkZad0aY/+KUd+dzL/zqtbzC
zo8yKJqCZlcO9Z3NV2kbqXa37Q17uMJv6a3ggFZfZRKUqpmEv1LzTCYL6Dhf5qvZ19ZXy4fntGiV
6oEEU7Mp4joD61KCjSaMxTNXdc0qvVmmlRX9KLJ+6Wdl/FP2S0QQ0iB+NoEGblqoT47jqMHSYoDl
9Z1OIac/nNVat59sx1G4ZW+IchXfA9+gvNOWi4OrdxZ4wu6n4kXcKG0LKL5RmQDhm/AIFXG4JnIz
3CWOmS9aw/gRKrn3RCnisFMgTt1Ceuo8c0aHKjL1/oLGAgBhmgwPQ6J3lP2U8qZM2+YVXtSD8AjM
eqRqjfic2lXZtumrnWx58R5OCHOvkH848beMSP3V5gXqCWcVQOS/bnqC7oMaDKeUsO+iDxz3ydB1
wkFlf5iwJ50GQ3DRgxbs6/gcANSjoqas16WBTLXHe7kyUfzc8+MivTTh6C/s1ib9Pc1WjY3ijKE/
yfLERepmPBTV/JCWQCo0ve32TUP0erSV9KsTWz87kKbXwgn1a6b5/0KsPaUA2lnk4KiX1PHBsODI
5h4RqWHbt1H64KlT5Dprqr9MyLOSoFF+csr5WciB9VxA/bRWlOirPZT5irync02mBswyTKrkjnau
KakSnB+VshpLMEu+WzpX4eg4JtD8kCT2bMul3iT6y41l2kW4xcSVrvZt79tmsYm4TnPp245gs+T5
azvL07PkVQgQjDHET60Wn0BdfLMATJ4DzVhnfvUIBXWwVEf1NFbOUU+I41qOrZxzRN2X4+ArK6Ou
+50TV+oeHZLhkk9NsEsHQi6gDIJd7jnBSjcb9dUc4NMv+/4XxXCj33Fih9bquSTevqhqJ1t3ECRx
u4y98UAGYenrkoFQVK7t5AEQW1yYCrEaz9q5kZQu+cjzfVXiL76jQgNjIwKjyflwGilWXSYa6ejQ
1PpVZ0RE6OXBoqSuadpFVDePkAUlO2GbG6rCfrtUttqtO6vTFjyNnHVSBa921RGGsfTgZWKjXLWJ
oV0jx3c2PsXZbmJsyUiNJwqM0p1noHjTqQWMP0F97koteYRRgedqVPbAXun9XtiUBOgL7LLAQSX7
ylHA+qmohKHGSY7MfvA0npJRm/guS9Jw8PVsPIDH5t1xyWAEFPWjWil1PAhGX6SKtENHEe66hYB5
lxS9fS8jaCpbasuhB6V56l6JlQaccfygWcZeEpzADKf7YCRgYQPzWBXWqK4033Ehd+kePKLhjmGS
wh9DyTzXIBRd6tXupczL7nmWnqqdkY0YTZ6aPNC7zyZCAIgb+jzkxXX5jMoXQfRIf+LzY4LRWcLw
nl7tZlJSbp4tipGvRD6TW1OQl14VMISth8lLTIRF5d7V+V9igLSrvCZhGq0sqxyvMEw5C02pe7Is
2ni92WTD3KqxrYN/xUVMcFrQLwYQycmSd2G0lA0E3GupKU+9YxWnponfejFUCzB0Q8MI6TUgZeFz
63In4nMVy+0m5pfwXBroGUuykW8TxXGpqqThY+Dsm9oifp+OZ6M0+QFIwvu6kCK+/twWeYK10MCF
oRthE0pISsO6F7bazgg0VtCWhrbKMalySdIR1QX1tx3lNF1lxXDXQAd0lWE2WGqu7937vOotobmY
bGEHa743Xm3ARCe+dFWnrOAV1PmZdvWjk6vJtg71r63fRme//RdB8PIuboZ849gubDEBCkSVC+mm
6MGpDE2O6M5Nbd31RT8QOkV+pDdlE6EJC75qKf7qworyzUDeYmHoUv3C/V5Z1qHrPRZ2iVJbWLoX
U+ZDEUSQ9gTR0WxQI1Ybg5+WaSiaDlIPqiCdrM8WYkrtiVun3UrqYvWqVQ+BIGeSzRh5Ht7gG3eT
TDhuT1UY6YuRohJOveoU6kPATRAsiabwFR4LfLPZKJ6s3QicyrpBfrVX4ReaKJyEX4euFXzR5inK
4BHIQy9eNZaiH+qAen0HMNeT4pvVA8fphdwn2RPMj2tgktL99KDuNpXyqsVOcSqTwL0NjTxJluHQ
hRsIXNBYSdteWiPXKm1jYLoPlZ79RekEGLG06w5814JFR6bq3sgi8HJOPG4NxwVwVUovPtpWD92Q
LPWmrJ68YSifssS+5pAJ3+WeVD45Wmcs22FouMMytG3F3ZKiCFdu7d4ZWd6d23xw71Lk5eHnDF+9
JCz3geznFG540asZEZskDhnsxGxEHTUYeVJlYtaVEK5KI+lRtnX5gd+PnTD3VpueYj8D2cRBE4Dk
6EPeQAbT0Kp4RT2E+WzEEQTeKtzhVFSZz0lF7Bugmbyyp6ExyMo2z/h5lyLLeE6oUgISqsRrsVZ1
Wm8Lw3ezvq1tQA7za6/B8IszT3jVJhtdD540toraPoC0nfovMVQRqVzDzC9vhHPagUnXoR29zcpe
lBK68fPtbW3fuysIf+StcNYopliVvu3eZmOzalYWZfY74SwHHaCndkrDiuuOvrTU6zraghvdGZbT
XlpvsDZJMOYnOzpmROieUPtqFbl7mippnpKyfyE/55wzmAV2MDzArq/13aWp4z0l7c7R0iTYWISt
Vr4XI5VZN1OrddGdDlLBlXM1gLo01Y9kRw52h7628E/LIF5xfg4QbEfdxEo7HvEC8sRyGCNbR+4i
Ufq/0txov+e5r6LjqxkX6tLDXQBvVE067NoY0XMjIxVmOql6IKbeLkOn915LQscbDZ6DjZhVKmQ/
6iJGXWSazXQgfVXWXr3A1l6a71WReDvVzyAt7wjbhYlZriqpKLegmfndsr1xODjIVBjr0LB+d+Op
qytJoS4/OHzo6omSb6Kp2sszHhC39V5M/nsULQ8rCRqgF41P270bI0Q0jSSj0y+hNzyIUTim2V0B
Ok+MwFgZJw2FnkUw0auPJSRPdt/Ddz7tikCntpnYtVahKWmXwZXfGl3aWxIFgbOZB/78ELuAKSen
2R7rcC76Q2AuP01kXigvCjcZtrOzcCEewVnHhGv+/XJuy4HRKBXlGWGCDfXdw1d7NN3VWDvdaVBS
+SyrhLsaFeBgyBnZHyCbCCZFIdEUk6yQ6MWaMfFgIAw7WigKCZvy3ouzKcncIk/7aUI4i1lYexH9
mHYWy9D89eBRgMhiPQKivu1aEVsG9kRSqlmAZF5Fw5gesip4a6gNTA9EvtOD6M0Ts9888cnvv3CZ
twduBuG92H9eJ4azz3yl/8Ll01bz2j++yj9ebX4Fs8un7StP+v3y/3ileZvZ5dM2s8v/9n78cZt/
fyWxTLwfSjug7+gHD8I0v4x5+MdL/NFlnvj0lv/vW83/jU9b/dMr/eTyT1f7ZPv/+Er/uNW/f6W2
55c8HWoZor0Dj3bB9DUUzb8Zf5iKKp9VKTnC26rbuNGj7OP4tuDDsn+8gjCKrW67/Cf/+arzq5Y7
VGjW88zHnf7Tfv/p+hxmOHp3esjT+XzF266f34eP1v/rdW9X/Pg/EVevh/FqFF27mf+386v6ZJuH
n1/oH5eIiQ8vfd5CzMTTn/yTTUz8F7b/wuV/38p2SqhzS+37IBnBsZHaiSERsNkxfm/ETDQMxUHV
rsIsLKJXiQWzr+mW4VFMlySQ9k6MLJvWeQ+Z1uhLrzKoraoN6T4LYgjU6v6JUzBEttMozqkkbMG3
TPNizRjo5oHs+y8xL+wuPFGbsYQRS9hEU/WwZZg6ILAasv0TdNEXSD3iS2FL8b6zHQSfO+p8bTO6
NTBUxuc8hYF08tKiCCU5MRtYEnA2Tz7dbGJajfSfLQAqImcN1DJiq9zvqXPOVXl9c3RhlVxVRmDD
k2xQX5KNSOxwsgeHiZjqxo/QcrXhuzGon++Ki07QgLx9SHXPNBwCq7gUSlxcFKXRtp5eAF0Xq1ut
GnZuAbLhw2qrdwAmp81XyAXZUSyszBxZIqO+n/cSW/udVhHU9I63/YKkaE5hGkPL+/uSwi3tu/6s
8mBxc9NHjmiWunPksqeIGb0gb1Kov4nVQ49MifoH4fpGpv5qHLqtwd/tCCjXO/nVpGUvBO+FUSyf
pwtwIo7k6Ieka0BV2HlB0WkK00dm7fPC8m8DRwkc0DCTPQeOC8EVwavbCmGcl0nWGC1JetTrD2tu
ntVQrrs4SY+fF47K4O+bULr/tJcYGpl5JtJt7JXKQKs+RmhtlDvvLmgS7070AHt56LaW3tYFMkte
m9l5Qvh1zhidRypLJ9d55W0jrX2w7SgmbhroB9GMhM4OKCPrB9FDMG3YJ1KyEJPJu5sYurrupRSc
sCKjOBqxWWnROjLwMtTGfIjHmkK9ayVJuRPWFjG5NZhabSkmbrOTu+h1o0zIW/VOwnf2IONkbqQc
Sg/wGm++82yk+I+IDKkEbP82qY2ZvtNV+/tsN8ETqvBppRlZHlfeipn5Yg4ahqDqOihMplf9/rpu
w5RSPUoN7bV4EYblqbwjZQLDlu0eRGNkGYr1t3a2dpGJNaMmhGjh5JuAbEH4ekD5bow76cMGepET
MIi7WLpteFv0YcOyh+tVgqFhpcKMftSnJgzz5iiGojc3n2zU6UEby0FsOU/8TxvMy27XUHtnk0Ft
l3LwKftTwhERBWQ1ufqyn15DI+V0FSIoISaIt0VoUCNSO2lVwktrHygFGNOFGIM9fTNahv+E0IK8
EXbQY85hXjH7lkLYUmwj1s4+n4a511ON4dT7UY6+Sk1KJiM3YHLTw+gxAKC2ty2CBjKfsNei1XbC
gwIuhzO341+tCcaeZlTX5WZcAqmyoPCf4CTtBCdpBkA9+ZibpB6nrjDW04zozT5iSdVvrB75ptlV
mP9pGAiIyrxTLI93blsP96NjXPU66Z4KDtyHXFfL9VDG6XdPN0gpAbAidDZA8jaloOTI/VIYAFej
Avq1sK7dhVQPewE2Fihk0dSV7S4Nw0nWs03AllOq6tYJ+K2lmLjBk13HDbeazUf/A+jZq9toD/Pi
j5tjQxV3FcCYi8CVe3AKxzlwctXTheiKBi52AwhBhab9zVpSBd0XqrHRZk/ITl1kOCcf8kbIxE6N
WG4XdQDAkrBAblY9jKEphOry6NXI5gTVXZnD+yx6osmHhGrbVAfV4VZvE9F7L/YAOcDkrG+Fs6xp
yEFHPpyotVVd+jR+CV3Hgnw4BnIqxQO6Ib9tIamsi5jwp96f7EmfvsTve0TtE2HL/FQ7eXSG+z86
N6W1qhxCn5B6vZnE5Fh0I3iSSsn3kNCe5NEeuoXwqToQ1OQ9UYZPnYj6wGmvpK2rYCu6cWP8tAM1
236wiUuFv3J4wU+iLxEy7XstgehOdw7J1PSmAiPlPBY9dILRJTGr3We71DqHf7L1hu8eJESf0HSf
fG67CqsYizWiaQdKT5ZipigGeUdWuTVM5arrfv5SE2/2ZYDsZuzrz0Q9arPJXzwvlVFQ78D1y9mL
goT8xejMR7EizO34XOY8NOY60Vqz4UajU3J99FPfPYpe0uXfBs82N2LUDYV79Cogyfy4/3YJ33uz
rQNmihqOi/rENDtP3BaLfcSOny5XU62zSutk4sT/27rZ+W1tIKNCYQUb2Q+ybTHq3r0kl7DQF078
hejdV6PXlV+IazuGTurX9sLH2Irqr04bkdIJW//BD23umUYoHc3ajI+f9mkg/Tr6XQnfDR/ikyJX
1r6TcuJP0A4sasRzTgHyEsO5gRVw04ZAL8EimOVrGEnOOoata2ERKCdhmkRreMeaUzM1JOs+NrNN
uCiyso5KW9rPdrFgHgo3YUtzzdyNkYNW29+2NPLx4xXm9VpIOqJOkqtrGBRCxYg7WLCSb8UwlvPk
zkniOwC2Ub5sUtQsPB+1LV+r4fnqUeBStKBfQKrVkTj/W5Oh14veqwG390JMhZ0Cj7Xo5l6CCmxB
WO2D0S0yc611ISg3p2o2gRIpU8mB/yiaRodAAq37ezHyCghwZo9ucuvwCKzxtwdPTeAfFeS9lSKt
VqQdvXMpSJKKOuax3c36tTBCnemfB0GIFE9Owvhnn3nN7FNNtEtiIgw1byeD1YNBKNee4QqJXCV/
biuU6H4Pfs8UUiFtUqqjKIaZ7nual61DqByW4jY43xWzAWZcf5qYbbf76DShDy6B9Om2Kpp5q3li
XjZvNTtnCDYRr01S7uv1+Eitf7+wybgfxgi9GDWxPHKtlBTFltsUywquEr9RH/ppEmIMe9koILOF
by+ZxjGoJr3bTGsL0irB0S7V4CJmg5y/SJpAYy6GFpn5O93rjwgHyY/lsG6pj6lA0gFZmOTO7Uxb
uY3p71OELk6JBQsXZ6I8WokuxOJDtbAzkJ2UoZabekj7alFo8pvrbX5eKnpdMHEwDJxVxJAoO9VM
PSC8SMoebKqN79xaU54Gkp5LLbL0Pagp5ckvLRu2e89FcTqHKkzWu6U5ZV8NJF/3hlb8VYyyzXF1
soFp9ACBNeV+nPKwotE9Rd8Hdf2XGDVTzlb4BpTu/KPvtOe8XPTEvkomlXtYuuJjH3UF9es8Tym8
Dxe9BDAjbK1CtWbtuM52LDLpLqdOdz3ULWpzvZcv+ypRDqNo4gqAUzbJCS6E4cPUNJ/B9XHwkvat
J1w+eGtR8CXN5HIHeqc8qDLEku9qg0JyUAyzIDuSFvGPwlQLVcIqIXVmyulEwf9bn1A4lyaVc1Kv
Aj1GsvDDil7Jj4ZpecfbBmJm3mVMobtevb+Moa1IlI9evDSC/Cep1PyRDFTxKEnxN3L97UmfRops
9Dsgk0hZTR55oRaPWdCsoD4fr8JfKUaEiHtKpMSkZJjVvVoTup+Wi0WuGysAjtD6vl3AjpNzkhrU
9mt5vuwIlSzMyMmOwhkUwbhXByqFxPVRiJD3g01aEuJqq9Vem6rUzpYEPFYMLQ9S5bGmKkcMC8eq
FrIeWefUk+TXtzVtq2hnKYFn3C0c7XVew0NseFVV1P58OC0DK/6RgMG5ZFNDClO5+GpirPtJvXS2
iYlEz9BJiFD5EUPRCBdfDx570ImH2SR61Iz2JsGZeR9yh/bBTaH8fb/czVOl1tztHbCu00sQTW/p
MKin/rZzpfpocPbMYRtQ66Palzuz84adrdQ19LSYYtXUqFoRY9EV1tsasdysSCICxS2qtT+Cf27q
7B8WZDI1n1Eg7ZSGI4Ro4tZzQV1N40qW1JuRcpe36dnxk22cVjRm47wtFtO6FqtbBVz+562N2LET
tD3/tm1O6ctOG+BvhBckXkUoznxRGqfjl1ZHpNP0si+K/QwpsvUC0Vl5rkIkA60+Tr+k7pCvbY/y
co7YED2X8sLKZGXlTMh8pKDTozEhN0VP2EaA6MCKpxnRZO89MYQmjWnHiKHl6aYf3qzbyzwzn+Cl
bq6Kn7RXVTHcVdeheDPbTLnwzlXuboWpo+gSltmJ0lUb7H4vjKIJIYbYmgA6Jp7r5jo35mNYu9kV
dKbFUdGgiDOrSgfAPRcsQlM+JwZoNkpMVyH0mrucbPVLU/EOVaGB5PCkxEz9L9XVblMf9WnY1SBY
qRB2T2LWtP3v3eAMd2IpCNhLUqrFVczZer5tdDN+EHOBVC9A4MRPiqM4zx3ywzC8OKb0FMCUdwWw
WR0zF0TqNEqgNrj1GidGhEBpq72Y6A2vvDql3exg0uJ5ZHKeJxpf2suK3iB4gZvwBcfmbRoPYMrs
K3ZHRK6IfP+2+jbnl8AxJE1ZS57nbpzOh4cg9rKLaGQDaaixRkBXDBE0fpuo8gpqGln2NrNzOs0i
OdGt/CiHeu59l6hXsovnq866a3IEgt4nxAqjI2oXShZkTLq0MWHa3nMdc58qqMZMvJTyJLWHLBda
wYLWch7P0wgXQngpxkNdF7tKp3jZj8ZtRv4flievvbqayudt6mnROUQD8EJO+c0Sulk3RX34AwmH
aaLN65IKBsCkRIvXrhRTpx868ARCQLvvnNq6DlNDVS4qwCXRsVgJrKufGNbVUFxrW/eRtZhtuiIp
JyqcjsIklgpfaGwWdar6YBTZTUwqnhfcLjPb5ss4LRXHLdw0R8e32j2F2RSnx/n4avLIvUr0hnjk
NLRho6JsX7/vW6l6jHRr68nqCNak9Y4xCNNlIIa6Fa3jxqt2YjYo+u+hO6XqQec8F3x6hRfcKhDf
cyBEtIKti0pJN9ByBFsxHMMCFKXiO2cxVEoQn1L6mmp+c8cvVXxbhD4LzMMwNayFV64Z0qIswfOL
YWpB2KkiuK0XfGzNPENpATqgfZVb6ZabrvZIsoE7OUQC/wpM6LchxP8BR2C/tJD6vnzy1eEJQIsF
3zRG5Z3HxxXFu86qlkft2E6N6IkmQIrqaBW+W8CBzowE3GrRalEN4SbDqKweNKcOX7uodsKnPG3q
11xufipNsLGtorjPO1l9oiwdeGRZ8aQY+NpTD9pj5RmduxWzgc55H9USDQAGzgPK38fIBSYVTc4l
McQrJeAHMSnWh8Vfsc1pSFj8PPzqlRIM15O3lEPsP0IsLxuGvIr5qj2IhuIr2fAfOqPNHyjmHIkl
yZBdjm4UL+2Y42qq6xCjvvvXbbbVfMO4Uy31p5sgSNZ3SnzpMu6UPE7Cjg8a8dJMjZjo09Tce33y
XJvFb9O0IE3t/Fya4fLm35jeIfTHcyMoSifyedGbm/ofbENi/Ce/eVkY8vnPpLpf6bEXgZV2YdwZ
dCqGp5pTtfJVGINoRK/NyZMsxPjTNFjQYOcH7knYbzuIJZ/8ZtsHnxyujg3fh5+KXKg8ZHDhD1ea
l4je51eT6sSGeh7rFn90FDvOews/zZeMdcFdBaZuNAKWnQ2rNJ/aKN8YE9e0GENtEgAeBtA427pe
Q8Pow3ha2AijWDM3pW2FhzzvpHuAg8ZjW6V/SZnRncSIkKu64WxmrFo+N48Ih+yCKOtPaWMrqORQ
qTGYoYq+aapehE00bWpAcmmr2VoMc2kEu1u0456YLZ//pvRfQEMHVKgpDVqBWbrRnaE5R1HlUKcS
eAdpYn5lUwLXAIT8sfTAoHv+RfQMlV+bTGlgR/77BCpjRI9d41XYzTEJoaGYXJT4V9WRSBJ7JJnt
Qw7Rq9zmJBMFWWpDbxsL33IgYeD+FSNMckzqODtafXgf6EayDd9Nwl6YpZ8vPnd7Ktqx8kbfVov5
D07vuwnbn7fMXef37nXubQE52Wulc9JzFQctRAtUGuTUmCwCs/V/psA8KSL6xV/miwY31uuoZPXK
Vez4kmUwCULup+4Gs1AuJs9oK7Nt8iWl+w7Jh3o8+Trw7E3pU0pkVVa/+mAUXdFoHgD1ttZc4Fpg
tsF2q+Npnh6guG8WjcvbhG7y93kigB4WUTU0L+Uke+DXltsxdKRiRKWEfqyy8asYiabL9elD05Vr
tRqyB2GTA4hgytHmy43JRTSbVG2wFnP6ZIL+RN2OktYsZ1uS1PZiaAGrzxv10Q9XQbv8tivlYAfK
5MKF2EPYUgduWTfuw42w8XAULAs1qHfwjFyyfEDiA5mlh9Yx+zO8medwGlEmXzwMsPBvIE0bV2Io
GmL4PwHKh0QncYsrw7m4ZLzFImGqqbbewmzQLkuIoakT7geQZC7SjH2uXmLQ8Xo+Bnf1NBJ21Tf1
I88OBzGy5VEHpagOxdZCcmshjLemktWLqyIVpjUwzQmb38nanT6Eiyopw7XpSMVdkBtkZ6Hm3cWW
ot3x/7YBPFvKc2uSQJFb3f/XkCvLBDIUirlb/ZDqQfbdLyhctWGlguxIktbRWFgnHYaSg1PJ+tYi
KHJtqYdcQcEivxpZ8IMMV/nLCrcoangb7jPl1qJ67to4qrnMCg+b2TTOIuPZ/NTUzkHMmlIE4308
8BFHa9TcyWAh9zESNytNLc0TZfM/oVTwKaBQkPSeTHMz20w42neZ3FBvjoewS/2Qt3BZ/15G7eb/
Zbt/uqqwTa+Qc5e69kDKl1P6sp6aZsq8ioZio1UI4Pc0m4SHpw7KplFl/qCTr7CJ9WJIIegDeHdj
L0bzvlTJpHCBbDPKpQ4NsPJJZjl5KtqYYlHrG1T2zqUiwzZUabHLVDm4S7ua6l9DM++JBqE85biQ
K6FDukAWw/jWG81jF/EJlvpqaXTkODnlH2/8qh+oVkV3cBJ1XRY6pTITs6qqGTSiNzXCZZzYWZsp
ah2Mya9RzYcLdzRornu//UGxyqGgrPLVg9xoS315uysCN0TGRv5h8BnbpbYF/U5mZS89BUhbxx6H
tRhWfd2uEWpKt2Lojl24kg0t3Iuho07kVwhdHAdulS8eTFaUG0G9VciydEb/GVxzCv1aIdvqc6+k
b8NyireKoRM5LlRk7dusGCbXXF8PnvyzHUcH5ldTRnUo1sH61mkEOrrjBGMqKJbwn1klUiufxUg0
iZ9MRBbqz7DT0mTdW3vVJNBP2ECjHEbWbr3pYZ3CmKIjCUShmZjQ1VS/zfJV0ylRmrzj0lDXudrB
Pfs+7RSGlq/EjrdtqaxdDKkrrWukYpZt3GYHI0rQCUQudjWCP/8hG5AwqM43aeyM9aj4waEp7fRR
i7QfiHgm29zzwOk0XnYWje329amzL2IwVEXRrOZJTfKUpVEisdQ3RbeD0PDFTQuKCZ1SXTiqJd3V
k5wH2QDvksawLRmK9sGeF6mnLzob8smgbogb4CZWwUDb7scWpUvSF+HXRoWj0jTs73Xn8UMX5fDE
t9RlNF3dwhmROd+hCfqu5G35qGtDdOBRSVlD8dx9j3g8jjXnu06kjkxtLoOFVZUHfbR/inWcA/j5
puzkvqfikXxEo/O7Gxg3SjK5f9QVU/lGRSnanUBE9uLoKJqEo5Bv5fxMTadJ0QQFZZ9yXSAQnlo2
TMP5aJ1zx1yJQ6gdTnJtqbdU3Fq+VFEoX7LK/VoGnrIXI9GIyTByFx21cefZrqmqfmpybSyQqpQr
58UctfFsusGwaGVEBUdI5taO2ttbMUwk4xlV5yVqrGhiTLQ1uhL6vGuqfxK9aPSTaiG6nmdH1WKe
ku2aQ0upgAxnyQfHty6yfwu9Nh3YHMf+FE6NRxQmXZVa98XKzGYrJlDfcpE+CbJXU0+pOMxLv+Jv
3YEeEl1/ot0JJ1GL6QfndGsmJp/b+ObUkHJT0PqCEGvCTAtUdAWfm8Lx07fQGIWXWiJUjJ7rqO7q
SbunAi7Pr3qo7epEVZ/l1n2bhfouPAwdynA8J9gLaum8H6MVbctQ13/BsL+vwoYgHyQNHB/dvVlZ
2VUE8mO1GBeyl/pHMfQU318XMtRkdmQ9V/2IPlI0fjNdO9/EdU/w0bHKL5M9K9ThGyWz0LLyESa9
syxASB0yuQ++6HYEmbFTPTUDLJBJ0P4UZjvp/G2u9Qsj2Zmc0Q4wd8PUPPX0vw8Hqe8m+UKmb92b
uw/cCulwyHPf13za5+atIC+QLuY9Pce6t6iD2Jap1Z0kL+sQvEfKyuiUS4OWuY6YLzYxG8l9dxJN
VqZPUu9Z26gKTfcsbFCDgKFR83IhVgAyCQhPT7sW6RjtFPI/OeKvaH1Tk5TH3SZ6L+biD2iNCzFr
BOHXrJKb3VgrKlUN04rAr8kE5WZAld67o6gCg9LHPBn1d46xUQS1ZcsDTc5DSFmTxNhKZWRucvjM
YLtWFXnlefWvPCeUL8UFOoHUvVBZ8Vvsnf8rsu9N9zYhBOBvtokh49OEnVoUv87bCG+hEn8Tjv/7
/v+0zWy7yce/r0gNmFX47vJqgunVBJM8tPCeX6vhqw+enmoLRaqKFTGG7IrCWHq1ph74AgqYzIuw
iGb0UZErO9P64OrE9cB5aHdb8r5DXwwJtzG3WYuVYmvdltu7gViWMOlJ66N4YeiEkQM/3Iyh4TkL
hd/Vc253a0UMxbokjzPSmbK+kT3Kxinza5tTACJ0fmXi6tT7Wtzwx3Y7Tzh10x4rgo63l6HLkwiY
tEK52bpPCDs1DoFS1Sjs+7hy9DO4l4OYkydT1lkQdWgDT0fTUEzUedOtS8VxVmrIc/iSE5y7qJif
1KCtmw9/1IsJec9J7MJdoblHzWaeB/tX72F1OVt2tLODxrirjSzm9zUhBapUMhAdmA3uwlE37kTP
9kpt79X1481PLPG6+F+pm467hH8agW9WWHwldnWlBQtz2lX4zVtNuNDByrPD7ZIKXBkBVVmrbso2
dm3jUYKX5zsxROscIWCDUiQxtBOoPsrmEcEA+4i+hHVrPg3FhLC1Thhs8sEPYR4E+6eFXbxA36a8
R2OuvA9Ccl56rlLx1Q0lbzMNdSYfbcKZX8F6FXewdYih8BNr65BnD50A823tp/2qyq+3eUUttoLq
+VHP2rfGaaxjx0MDJfAwLVFM9XtikiwvEEKAjtMIq6zcwF0O5wQ0g4VSeCuxw4eu2FZ4ixkXBhG+
aEgjjTLiUYhvIomZJ2jC16FzomSaIFtnoJaed4m8uo2pQrVPN6/B8WCwMP0fH2YMsSib1sN6zvGb
OkEew2OeV/TSlY4jVYU8X9EYUS4hw0zWD0IfVTlEfR6cAupcYZ/XDmESbzxinLvQoqxqzAvjQM7W
3Hl69yBpHVXWsCIvtLGtNxyghm8RUQTqT4cvqgcnAp+QelPG7c2emuV4s3eJ+sEu/EfgJDd/PW6k
M6qKULL00Cd1RXFXTuq6ccTxuM6H4DBO2rudhbSAgoDepprEdjUOLju+Uf5KzHpQs55cM+IHalpb
pIN5laVg10y+SB/YB9tzX6AwHe8rs9UWVQlrD1xwCxi7te+a0iCP4bUBdOb/j7DzWnIbydLwq0z0
9SIW3mzs7AU9WSyyvKp0g1CVJHgPJMzT74ekWpR6emdvIOTJTLBEA2Se8xsTiqve6Is09pKTiMr0
Ecelc4Wa+Bswq3xjB42CwJpXvnkwmckflZD98Gin4I9rYnYLRbO+RboaA6EKE6DerS+hwA4RKKKS
X99qtUIuLQOeLQfLMbJDNuWhdOCx+wGOPEE4a75cB8ozZZZ0LvqP6+VlWF7kGuvD6HPnvKVDMW1q
owm0TTXZkBYVtmsrjEirJffRhmXU3GXFSXUcOoO7eObF6YYEUrb4l1lgqeKD4Rmry0Xk9S6DzER8
0hSj3sVGHJ2uB7sARd2Py2sEeaTohI4lXglTZD2Rkgz2MnYdIs+a0p2WvqYpq2uHNrpMI2sabC2R
wTucX+wSlKdFDbID9aaVkZq//hWGQyquK7svbp30h8AfxcFTnR8HGZNN2XFt/jIkrpR08Uv752WU
yTeXPrZaS9l7nfx/XsuZX1hpy3CHZ/MeaY9pGw1OuKhnCa0WZX+kANxyVSqecZOHHtJbUmorQTTq
NqG+sxytiGSvX48qLpfMUQs+lHHSb+QQ5AcilJUwYAqC0toNqeOweqyVt77X9jDnUONWw4Hi16xd
PserqfpmJCh1RHGon8rWPDRht+kVcYgbq3gPM7fhKWkoz1FsVquhUfo7W7WirYO2xo2L9cSyS8cS
azsd8fu2/ZI1TvxslIpzV0AkzpF7e/apxzwVwUF2yQPSD0Ca1QbfQEazrrhvGnOB5+5HhVfwU2Lo
PD8NZSlbFmZGT87Aj8xNutXIWnvlGAtbiZLHIOzEYzJk8crN/HabZrZ4VIsivuUO+CI75WEI/M8u
q8WjbCHH4WwbE+5mrJIWWnIxd76Y54Q/LjY1abclEXw7di0Fv6lgDTOL+AgUssGczE2UT9ZOq2+r
FDWgKFJ6HsJ/OvFIYxwtbRB2tsCXXjuqpvyCzYuDxDJZACULqTINyZ1EWoEyPFdtltxJENbc18wt
2RfE8blRU3Uxtqw6HKstKRcm6gKsfvngFGbxwFoaskQ+5VvZlB1GAU84jp2TDDWWqI966zxdxs+T
AmW2Sw3Y9KSjiNNlb7bvsRd0N3IIlQz33E728jpBU9ulyk3y2GjmInFYBCdlJCykglN/72XKOa4D
hc0SwM8TlmXilPUN9X81hbTiI+W5NRw4C3gU1Vvf1wzeRL9ZVlZIiWx+mKZ6grZxjO3P3JIH2VnM
I67D/n1sFLjwDQ3k3kRZF7aLOiF7ahe5kfUYZ+7NMITVGY+SaolLa/bx/4/IuMbw+zU6rcKTxCiC
XZWk7WMzKq8+f+OxmFt13oW7qR+0paKYzaNRDO1jkr7qZpo8yIiFxwhOhla/kX3R6Dknc0AnKWja
+zTWgTVX5om9Kc7cmRDvPY/s0FLi19bxjE3jGdG+SFT71HEzsHvXv6l5zNXQdTkdJk9ZuyUASFzf
XeQwJ8yWplZ/HpFeujR1YevPnfCdX5rXXjn47+bm5P52aN5mk94e5cFTUT7goVsg5fhnTJ6pHYoX
pIJ9qiD5DPAcM2x1VZQlV5dgN6NJ487ZZbYxHaYSdWwpyt7hgMQzyXkS2qTsRtEB1c/16E2tjCWi
n+E7wEngYJH7rDsxFoklGJxEIOxqRCerV/RTgoIM5CZ+JscsKNeXTjtunb0dqJ9CKA2UevyXouEW
4dlTtxUY2KwKbzKeqtBsbih/iIVs6oiD30VNgklPrXRLw/ik6WX3KPtqBBYSpQpPsqWVY7l0T1PE
rfwODRz3ZkyUZAkAAHuR0R5vRTUZS+yWwnfHcDaslKxPoi1RFdFRyLJHJXwpZ0OweYCcmczGJPWA
opOcydI6ep8qa5OPjvWp7/tyK5J1GCD9PYEYrr9GFT6HY6spL7bo32urTs6ypeovTdeqz0DqunuK
a7dpWuD83flUMvU0WMqmnvfZFiiwvQan95rBj99XtZ1PoOyVaVeCutZTUkPqfLDCAc2pn2dDhlIG
m4F+IzvkQStT+zLOQfDjBtGw5XV+2lBEwf6oa1CA8MONk+OiNbgdO+N6TE5ep+rcMVPtAaXmfpmU
jcubPgWLxqlN5LiMYVm6QXFjd1XlXk4zvyxuNNciBe2UKDIqH52BOjcJtwKroQEY+MhTqjB6bHG6
tn/U/dkzPDPjj9T3l6Qeu+9ZLO5MxKjeppEfjGlU5V3rJeVO9DY5Qi3TT0ZcqatQo2CPZvcXOWl0
9yUqRN8cq88WoZrXz7nAaL12fLGoAxzAqQ8KFEX5zTWjWe/axO6eyEnMXmNg22VvXYQBRR7zQ3Y6
ReA98sbILnnA7vwF/27vVrYMu3GXhtuDOJsvjXTx315LdlbK5P5+rQjDE9PQvFtzniyvFetPQZqZ
K5l2E1aX4m4UtT/ydb+0xaC4y6xDcaiZ19atjvbHhB7MDq0I6ynVYmdTiTxZt/NaW8Q10rcKd2Ax
N9XBmE5kran70lK0Un8ckns5UV7Msco9Dh49zzz6MQiqYGtl3o28lmoMf/9KwXMZRDx6jMC/HAK9
tYCOhkm06UTTLWSPJ6of3bJ5GaNmjbYH57G/To5LdhYB+kELbTS4jdZg3G50G28zYKzUAlPur3PI
n2XP1VAbI2yZOL2MziLAtYoWHyYk8lRXe7PUEJhx2/mbPijGz8aE9tSf4a5CaVeGVedvw7+NlhfJ
55zeb6NlOIzjr16BtvGgumLHzsnaJqjRP5lj8CHsevxAJORBQYDoxdRjC3KVpcLcrNn+dNO0kCOQ
Wdz0woPN6YclgPbukxFrw9KgAn/LahLlVVVpi1vZ7sCN97MulNd/sLTGtqswv+dBecJXxn3r9Rq3
o4qstkM+dVujs3Nwmk45CuHp66nomyeEzXt05Zrho6iN+cZjficxtEV1eNHl3vQkALagT6KC8Zrf
NasG7vE3cTzUbluzVJ8CFy3Y3rJ+jI8wirqOv8bn8WIe7zuMl9eXb+jv46+vG3Cdv4yXf8/v4//m
+vLvr+e/3xmL9UAB5cnwrG+h0fUfHSrQU5LiD+MuYNJFCP5b+Y6Ugf6Bf/rXITadAyK3ggWnZe1Q
D4o3vuuPn9FrQ4qtVj45OprH1RzHvHj8jCLP0vwZzyHaXeLz+Mk1xY7sSbvIMFy5acykrhdpptg3
VW84GHgIfSV75EF2XJvyrG4Mpvylu4i7QxcOw+4aH7XeIlMWqo/YOqPLlCX6WymaZ5eq6nf0djPF
QW+sm/rdgEfNckCGZZOWXo20Hwf8tOqjbMozeVB6yuWB2TYoofBIUqBolVN7Kw9J6bW30XyQTd8a
rCUSL+3qGqvNjjy2bAfKFG8MM5gWcp6cIjvGElVZOJ018v6O+iYmA6u3OnguXCs6it7RLvExRuJk
SG3sNFUcSdgbmCfRI/+SpNmhcjpc1FPQXFsvx90b7XblSKIX3pwDFXkyZv27fHocIrY3XsF2yxkf
cQeZHl28C6CUCswX5xi0mxFjVxYckQ3Nz9bvILeNj+3gIYELLAPlY6+ulsHgwihI9ZPstaOZZwVK
bK0Z4fTYIcQ174ZZTLZLQzW81zgcP2noEn5PkzsHJcNgYdvgI6aZJ4is/rpLWbfoBbADoXafdRhu
/RbnufCEBNS8xTR6rHxR4hp2qhOCDNAQdlOr8iBbA6mRszyrzo2ohsu5wjN2Zekp79kAEAgOP6yh
LIB6XsFMvK3zcii2tRhZMiOot6Q4Odxa0LZytKBQ+jHEu98Uy6EcTfRuS2UdqFl0SLR+emisGMlZ
hOV2g2p5a7cNm4074BirKcHw0iaz4GObh3s97oaX0Y21BRvAHB8Geqcq4YmCAZ6ZRQMuJRVPjJ8H
TCB/NNkfxQfFq9CjRwvoBA1KPDdOt2QtQtUk1rhtJAGeOHMTnj2idyJfxYPBf8lwZnXNAiwxKfi1
XTb6a6nMHuJN4p0puNU3JugSvKEUAV8yDDdcvF1ULeyI3HX1e3lgcX82VA0pwwDtsksc2QFTKe8a
kNv3RQoxJdInZLf/nGJGVU/eMHy9hiZEOneqQUL7ehnqpBjb8GS8TG0QplymU5evNB8j5Bowzm0y
6cYnpPirQG0/FZYenFzEPBcyrCY6Dhqm/aqhakm9391gwQ5uKiGhuFL0Ga6s5vs6qT1l1cU1e6Qi
NzeT0LKzmwT55ZBhdYIxNBLYNlCUUwGycqsa+LBZTTees0DYsG805zMSzZvSDIpvRd++FrU2vJiO
2q8VPW6OOLz1x6ItqlWvd+2TqDJ/RYk82jVaNL2QXwBGE9SQL3ptfAnd7rMC1gSaIC01sFjfZP2j
mbfmkwp2io93eslx5rkLJ+9BDqrmrwycB23hRCgt63m3VdQh2VQm+n1wX4ZnQ3hHhefuF9tFB9MY
AOdEEa6TUDLRpRv69ks1QqErnNS9H1AWu+k1cAAjSO0vFck3w3PKTyjvp7vACaJt01rt21wykgNw
6UUDd8zFoRa6/qhH1UtH3nUbkAvY1bPwa+tp2tOMONoktRMdsPGFBImY1RKzL/19UL5XujJ+BVDK
3Q+++EPoOdHOKCNj5za+et8GaHsjPDZ9BT+EgJbyUQduCu6m0e8CB9vqRjhYzgJ1yIsmvvFmBWl5
8MdJPYL9yTbjDK24xi5nLiLTbssX6tJjzQNDjbfYMUyCzs/r8N7YGKFir1aV+XAIJofU4l9PZVse
dNMcDio0kn8dpLaKStk56IeDFVdcBQBjCEYIqQQVkJkRaeIU1JF1X9aDuIu9L7FpYKueZmF+DEb/
QfY5Xmvdh6VQd3UOJrWHUhAvEys016KwNWpYcztAZXbJrblA9o3hnonGY+luswqVv7HUtd1UU5KG
zO6wDtao+DQT+G8MLEV31zQRsH+1P8kWgrfdXWm7ZJjzRF/LmDzMegp4FWgnjEy4lIy1vv6aaUp7
uIywXvUsOJChmNASFXC3CrAWeMfM+MdKd+6p3sfnVPUwmQnd+8yonPs8s9oDntrRQjYDZ9DPuCmS
whPu9KXR+sOgg3RRvGTatYppblh0qG8AEJE/VfbNoNyTeRL3g1MlB9fSvUXgB9/NMpmXfLOHtfVo
V6xNWupmiwEF5Wc9idNV41cNr59iBABK8NZpWLA4DpR1Navdmy5UGyq2hTj7s10BErHjY9eBEhxN
JXsNAmybHQehOttGXQCe933pN8k7Ln7BQmQmxh49kmqJ2+iYQcRAMxyRPSEXixdWFzv3HYm/9TgA
P4Q2rm3aqoGNAfBgZ+e6cSNY9O4DwdvoqvM9QrXbnTn1yS30b25F9pCcsVrkscgu4H6czUyqoJwe
sTdTSY9gyDY4roX2yqC94p+QwDjkR+0gZNuGTvXVVMd9mc8i/L4FY7ibsDjIwnFhC815nmzscaOu
ZlMd1DCk9WTlNUH9CgIJZwijQHzYcOrXMl2wFwpeR9UujkiJpEs5KnXgfBupi+3IPAnJl5Wb5sii
6o04WY1f85u2a6xQK+XFDT1IkR7ZiUIXj1agLNXxGFonkZYRnjVDftCxUPowyvyrpVrxm6oBX4xi
F19ZzabumqYTQFkbqYssqE/SrkdHtN+x3ao0FmrfiLM708gkk1YybsFiCuTwxYM703FlqE8C1FlS
oR88Ny0fJ7iLB0ymxaKqE7EbwMRtsEdSz0kbRehXaCfZAikLMGU+oFzYbhP0iXlCBma8roxeXyhl
Zj8gx6IvxsH2P4uuOuMC4QYLHrX2LGjLq95GeQJzpMqjTW4UPCl7I1EAR6V4uuqxAzGjdW5JUxnT
KoBwxTqxO16alfD1TWshyORSluZjiOONm2iqelCTBp8tZEYXqe5Xt/KQzcWbmnd+uASTfId6jXmU
nWpmoj5CjmxdWZh5pC6okNYM4lNqZBtbQfp+BAfGz7gw72LhGXdhIaoTBENUXf8MNfNZi8KkP4zO
zTU+JIq5tBtRbrQoCdCJxrBzd7kcd0SwO6N1uZS8MJaj3bGp++9aM6GtP4TFt+zU9G77TUmsbmG6
1fjo1pPH/9TsD+xsvVXfFu+sAGxcNCghCzUPqYRBsZPNa8elSfEq8Zr89i/xwezUVYyu9koOux6K
ghSGmd/JiOlmpbsaRq1b6qaXrwf/oOqBeJCH0OWt9XWh7mUTpXINxV+UeIZGPCh8Cx+Qucy3gevi
Lj/PkjHUNGGva7F3kOP6FuJLMvmby4R5WKGH+aaZ/HElZ/W1KR7qWn3BkrQ4ytDg4jUrmvgkJ4Hd
K3AbCXclFYqT1pOIGzWcK426JxmLLD93T/1NCbJgY9pGcCCtrD1oE/KucsTgNO9kt9THRnXrfW01
/cZv8QpWi3jfFKVlYPKi+6eqhe/fedYRVRIkXPESWFnmLFKFNeEKGdh6T97SfbV5uESlY76EkRYf
ezBoy9K33VcjbLgVqnXMLruwXiwf+5PMDZdtAWJe09xk32SGdgSfFm3jOO7PRduWa9RG1Qey9fbS
bJr4paoiDX2ZDF16e/ysYAjx0Yh4XyaGwbPNHbeRP/nwSjh0ITdnLx91djdk420fYf10fPOt1F22
kzfdVIlwnqPUXoflRBz9la02oZtq5cbwlutkpQWyrj6ZCFzIDUog8/SxABYWlkN57sqpvvfD/ouc
Xrq6vcosZNl1qtdJlN2SbDb2ngfUvCsHcTIcJ1+HuO0+WZVmQWHNoy+NjXu03PLU/T4Svf0dkYNn
y06Kt6goqqXaaPpDPozBRl6xZ+txuaKDbutJyXrMpwa7eKqGwQLar0VfrFDc6onOJoor5qAqvmpU
vMaP2XvG0EP3zY4MPo/eNo5GFpqPYQ8Mo0+dt94AyqKgPrA3UZF+VIOUXSQCBVOp5hh65RcUXZCb
3Q13jm4pUXSgWrvlmL/7bhVhQOW7y1qr9V3g0exFilhS3+OaTL4GDHVrbiMFi3DZOyTs0EIg2UvZ
a1SQ2h2ohXj7WTeKp7srNIuD9zRc8/DX3qtOazHtytSjFTXpeVTMfKaqDU8zwqws9H3d2OMze/3y
EOhxuJbAst/j0RyXQLTf4yXrhb+Ly/HKUNZUJDNrp6ZxsMk8LcSC3oifQ2Eo2y5B/8Dx4+S515Xy
YOuYX8reQksV9h0jT6S51/N03NSH9HbS5iJO27xLuIepiPTQ98gUXNEfMka9k3L8T/SHMpjpQcYk
QER2NBZ1gQZwqGMgdOzh0HbrTgZlZCXW3yqXO3uj21ielG8tjtcv9SygTxIQhbN5aPrNSjZdAapR
ZgrMsTNP8kyfzxD0Pw/KlB5k6Bovcrvd9j9nyQ4K4j+m+q31yyw9nL7WU2PudE2Lz12WOKsCus/K
KlFZlzF5CKA27PTSw9UKEs+5qUXHAhfuHzwvcymmRPA//DkFd7CtV3XuzWWcvJbvQ5psZ+LKL0FF
9e2VM4F36KwmUlbCLOpdjdDtIvWaEMPN+RUSXkFeW17nMnt+BbMUzirzNfJORufd25MG004b6q+e
8a0s4uHdKnNjyduQnSktW4cQg7CNjt3uOdQSC4+0xlkrmcfOUhP5i60K2DmV3u2GuZlbNdLLiVsf
ZC9iDgIoU9gfRzXKX6wu++zFvX2C052/mDFbeX5Vhzbka6OmvGozqeUbGD7kjUIzPsWKlz3CHDrL
uOUWBQgNSMMTjkpvTl+uRs/OX7B9N2/KPvox3c+QGItQUT8Zdvq30wNALW/2VFymI8Ju3gSOpy+d
zACNYUT+MvHI9iTGyF7A7eJPTffqIWr03NaNchekFNIzN/7UGaF7IMXT4mlTJp8Gdq0b1WlAS/GZ
LDzFbrb66OMwZ9ThaWhxZx/Qh941IxZJSjCKVRuW1ssU2d/LFHeKKr2HmswSeyZhwNdYxHZxcg1z
OEqnXenHO4f4vmPHYf1p0fszVFd4FvZZ7ANhrbt9nVYPMerU6hZOQPtLE++Ybo9V1EPVqcUpTGoY
hr6XrQzTRAFxPmRZ9zlFLmU/igrjwLGNs7OG4vgydpxuI5tynDp3ZKNOEbE28ssF6qFeeUYKCk8Y
49Pgk0WIjeYVB8KKCvlorUAjzQkFBLfR5E5vBx5qL1abLhIraV9Nw1YP/uAqSzkrCPRumVnYRMte
9XVE3u+VREt0zFKc1OB4t6ze42w1Nn55aCLVXpHWDDci5QmOxoCw4TGyA3PMy2mBUHcDIPcIfogs
iaD6n4RNtjdmmZwVa2930fY1z3c0ypZkH+Nnt01AZuGV+i1rQOr59tcYGAJpY2d6NHJsaIfBDG5M
Cz4bUhHRWnHg3Ft1gV/RRLqZajr6iNZ7z12Y0mCAtCW2CdvBL5093G371ERetfLGVH+tdessX8iM
wl0CFxJrOB6kpToBNSj8+CzP7Kb6qiihQyHwt3hVtx4G9riLZ6Q+d4PChlOoljgKu+mP8qzL4x9n
Tm8pN2oEVJwB1/BfhuKO3l96OzHrqtglicmEslnShdnOw8rqUjbr+YBuKz1+lZ3lDBcposWYuumT
LH45ivmFpVJ+K7vwD8hXOv4WW9nJEiS9XKuKPOWQDZSTw0QP7jCxs1YYNQFtimCzy5g/n5F3Xyuq
TrkYl8JLvPL1Zieo3i7kiOuENEJaynOGCpTmnxeJMv4UN0LkZ34ZGZezEuGaKy/Bjlx2/HJ1XtA8
R7Fa3rOV6J6b3L2NRgESZG65WvasqJF3ki2nKb762azJMWbi2cHRHa/Jcjpac7MEz7yoTLcHOsFM
FdGapR544tA1k3hORDguM3zy9nIuGW+sJWNz2sm5g8oNe+xDc3v5GzQURnyBa4Kc61Lk2nSGmm5k
b5/4FtDH2V+vwoKzzmwsFEVfvvh2vJtU3flsm4q9SgE/QB4Kyyf4g3eXOKocq4T9/FEd8vbBNfUv
Mi6vE40N6pxeO93ZOdxr0U7u56EzNe62bX0Oo8Q72bplk4bQ0BBss2HVDNhKVm7Y38HC7O+UmZ5f
85icVA/I2c+4pVvhisKlxQqNEbIjsDTMKnIUWOZQUKqKh7DreM4xK7mRscxM4gV3TGtV7dsY8LfG
Kn5defq4TyhsPvXFdN/WPT5BLbnA0WnEk+1ARsQh4NjPrUsoRM2kRnNWtmL4aniZp/2NbI5+nK+D
NBw3fgIG0e06e5NL5o4a+t2inE8xj9+YtQjnJQyxbmb3aOB6y1Ubh4BwZhyuNiXbzJsOeekoby23
VCtjRc7WeofIKN8uEJFvbebtMFErnnlINDcoxM4Ou8TRCPoYcb1RtUerz4twNd6FVaXdRCyzbwx4
Mm5Hhlznpr2w+qF+yJXc24VjPGyHOB2fMn34IPVvf8Q29xH0Ej4VpZluXJAXB5Lp0R0SuMjJ2In9
4eYPtjp0762Oxa/j2+nJ0wAFNA2oV8XJzBu0EZqFz7qH2xxNefCT3ryZEzPA/efgL6eejBpdlW2o
D6P5OPe3lpYsvXmryfJ+iSGBfyR/bbqr3lGjVaQozqrLWueEg3fHnifm1xKW1U4YhgO+ho7AagCM
CmuApMjNeieDVLTcS7cVhpBNPFssBpS6Vp2G3olq2NMD3rnWdjaWwsJrbDPuxsM3zF1qbBri6SHw
2HAisnKSLTmB6qG6GuatqqqUXcbCtltWaVPfySE+z7D9VGj2wkAN+MGaD4GO+EaQJ95eNg0RpKdQ
3cF4voNyT1q/frFQXwgWEOcfVP7ktzBIEuySouJRhbuyVjMsBkpUWfaOP4V7dkvBKfUi/JDIvTyG
QaUs+OG3n0WV/riiTg3kzys26GZtvSlX11iF6jtTS9C0qGv/FSHmb7Vt1HchTALsHr0XGR4NlfRK
Nnlbdx5VOsbW0iPtid32hOm7bvFZExfo464GsNwHnKma1zxbyX+j9NgPtsGWFzqdU5RwsdPh1ybu
lsqCIpS9zMYJo6XerI+xAuF0M86nYrYCkodGqxy8QxhTIoDSLmTwOsZAuXdrlZm6jHLSjtIZWNPH
Xd5SqIr5TS4sMJrPo5Pq1IEmeMBBEaz7unVfWnv+BhWfMBbzTkEffb+0AG3uGlZ7q9Dsik9jlbXc
Wv18H/hKtHJ9X2yUCty17uHUlQmeVH4vtnxli9cc0ZNuTtyaUGBWSZlg/4kQ7b0VOMkCa7PpSweS
lCdYlt7rSZJSPg1gK/6UapRnUnDxosp46WGjzSrX31zHibjPlpGdGcscb76+y/u7cT6klUsePSi/
dRkaILIl40YQwSKtRtai6C9fhnlpXZ1L61WOuobbkQWOpRfZ7tpRlSSwYgcAo7yafL1GFRp4VyNP
vpR9sDa5NZzSZsDnqhujhxwsz1K3QaGONQCGPiyqz5rWvmB6GX3LDaqhesdd19O2eaeVbAHN4KC7
DaZSivXNGEPj1avGkAxONjzpfTKs8rIy7wQSMBu9iZvbTodRovfmTOjsxeqKlxfh0C3d0oOiR8GM
CksfNreyu4EPijNM/61hg7itSAcjxVMk2MQV91Nn46OjAePKlZLce6Jj/obRJJ921B468HivMPPk
8Jg8yz4RTbism77YcZdCdrGJzVU433DloW3jMry0E6vO64XRwCT/4x//+T///TH8V/CtuCOVEhT5
P/IuuyuivG3++Yft/vGP8hLef/3nH6ajsdqkPuwZqqc7lmaq9H98eYgAHf7zD+0/XFbGvY+j7Xuq
sboZcu5P8mC5SCvqSrMPinq4VSzD7FdaoQ23WhGfGi9v99exMq6W+jNfVHL3rs/nYlUqxLPBecIT
Jd1RQE5Xstlpln5TY77DW04vyAT/bPjxUbb6xneeoL2DN7r0Gqwskbw8y45CH6BWVQW6Zi5CXaZI
111rlK+BG7l7d0rblWyiNZgvazeLj4NZlq/dCkR19poYFIPSSUuXcpCaCLHySIXuzTx6zt38NLVD
faeZfrnzgkIsNKOAPi6DeeVCVwv9o2yRUq3vak0Z13njJSu3yuq7whFf/v3nIt/3v34uLjKfrmtq
uus4+u+fy1iihkJqtn1vUc4BU1fcl2Mt7nuleJam8EYOpiifLHsjLeZjob7IUewmUjbT7AgCLf9W
zpwZebCE1uHpk3wDmlff85ETj5Pu8HOUNWdKfobUwDZR5VW7ZRnEw0uKbsXkUy6QLbDBkFGil7BN
u4d8ciHzMiZQ/OYUWyZZkbt//2bYzr98SR3N1XXPcDVdcw11/hL/8iXVAT1Ogq3i+1Q37UYzu2xj
sjbck8ZMn+O+OLtmrH7J3YwCS2dF5LPD+Bx6qbKQHaVrPqOt6z9CN44PIvPGdTJU2OzV7SPmo1hW
Tmn4INo43V+a4Vw6kPUDlYTstlNijGfCtIOD+bNH1hhG9NyTHquya8VBnumK4dxe58pZ14v+Mpj5
8nXliGvcH4CzIh3I9x0ox02Zj8GNA9O8uLRDAxtL3q2t7LXnIddxCOSFlxmenHHtTuMst5eYzgf/
z11E1+fbxO9fV89wNMPSnXnz7Br2759Qo2oNeuaQu4USVZs+Uz3cg9D/cT0IlaQZ2JdijXaK/Voc
y9aDpC+K9tVp9OjGSEV+H1lxfq+luH+mvWfuZexyEDA/grDEkHQeJ2OI22bkLkS3lc1utPP7vtRd
kqhpuxnli/t+SVG3qMQaSoiPDAY05cQ08nYx1Aq6zEbCaQWinhSp2ywTRyuPXlrCg/nltEVweBdP
/p2vNqDd45x3vE+tHb9N+zgNVbIdeiM6F3Gqr4GN9vcxv4gVRozJUyBIUbFL91+UsodiNkzKWxqG
74oK+FzR3SN609MTXKyH2tTa3QQwijRnl9zp5Drv5Blcma9cAGXGn6GiReQwbrMX05sG9zKhrAKY
mRm40Ov8VkAr9EnDRQq/xmIWfJvsokq+kFaBmOwgshSolbM0rR6fX92C9jufJc6EVLs8babIuwRl
E6C5eWi/Wwm132AJVjuZ04Hp2mtDIMzyECQ70x2VPcXNBAVrpTGWmhtiAQCJ/ogEvn9MlVbckG+G
AE9Lxu2gZg39yymg5jVq7NPhOqbwWLStZNvW7ffYDJqtX7T7SC3D51DtypVF7v1YTKZ78qgPL405
2d1ls6Fkar3yiCk2VA/NPYbc1Ef9jnplbY8XmL5E5g9+gEWfC5VzBvKPwiPP2gA3kp2Ab+NzX8P3
t/ypXJp1Ni5GNcb+ah5stB5l1jz6DMa7PU5er55AS/445DkGNOx1nS371ElfNCJTT7EGLA/Z9o0c
Z2vf1LENz06buLdjjjX74NvhZ6+H9ZGMFtsN0Vh3zoCOm1cY0edaFBCPfDcFH2Mqj5SZTqbw/Wdy
MmLhxQdqRONJ8Ws1WAu8IylrAiPzqvJsKPAGkKTFOjubqhsZy8FyonWplWcyFf/L2XktSa1ka/iJ
FCGXMrflfbVvmhsFbEDeez39+ZTFTEMzwY44XCjSSUVXSanMtX7z3BdoR1TsQP01WzwCO2A7dyMi
xf66ECzalAxchDxPniJLbhBBpEn4a96vNTkIwic8LOskSPhiI7Bla3PygpXNcnmtNTpvblTjL7Ac
8qPwKuta27p1HSPQdH9/c5jGx3nJMHRVM11NNUwNBrf5+7w0VF7a+L0tvgyetzZmHwVtPhB5a9n2
UxKI23lg0/7TWDpDsKpIj//SJke3oMOOca6YqI3MZ8u6LAUDsvLqlJJ8mgykBZt2Q/Q7YQtpxZcq
YNqTh27IIvwyZBlZBVVFiIdRsu5XLqwivzvKc2T7bQgQomf0rHwUdWpNXeQig89mYHT99+9JLid+
m78NyzZcR1iOq+mmI5eJv7xhRRnhbqxYxRfFjLKlTVRom5cF3qIAmd46gYIdunYvueO0R+LJ6BfM
7U6EUqJaiOmaTIp35wvzW19YIz617F9YTtQHoQ/qa1QWC9keeEa4IxpabGRVy7AIBcHxRNTOOJnB
UN0uW2oFC/JGTS+TCNJNoms9xgtJuNEd32Huje3XHnmjeAbFfmhP/aVZtPlnf4yddY8x0D5Bd/E1
VPMbwDhCq/TWjpt5+5oQT5ZA3w/jM9olYNgNlQgdh2NYOfnjnJdcFVlobmRVGZv8Cit1FxPvKhBe
1mF4B12+j9q8eMQgmwxLU38fR0Vb//3Xcv5YD/GutUmECX4voZPG+P2ursracMhiBl+6oMUJWstf
J6v27qO0tC99XvWLRrT929AG4Ad814Kt7GjPaORssMTu30Q3JFun1cOtMNNmXQcgXQzwJUdtPjhk
1o6yKkuyLRA6uRrbPkR6nN2x3kHSReWxKfFCvkMsELvYgcmlL9Xi5Gljfyowy3huRnENqmi6IkqU
P7u6+E6+oznLWjAHKZsiqI+ymrZhv6xcu99X85mlz1bNnwx7K3tDcONrI63qje/q6SGYIWdgINtT
N/OJrFk7vl02dV+fQO0BtZQtsu99VNnryIg77BayGqWpNuq/Melbc34v1S3yY8Q2H3iPFbs4qgmm
JCohjFhlqBF389C68Xe2Bzmzdkf7bCPlNi2EmdvnvDIvVS7GfTl3yF7ZrjWW/S8/vPxhf31MdWKU
QlNtQzXZrGkfF8I9UtRd7/rG51H3q1VuFSBqhdLfDjE3PGok7kteRdaGLUV0tkrHuk8nhHdtBBZl
jTx4chWdCRyULfBsKtWtc88MF1kNrmbskTKTB7SisotjM/f7jamwGMVz3EF1ilDLcOlYEu//flP/
MVXrwlC5nQ0VJqxhGNqHJWRsitIxtEj7bGveaw2p+dwwy/xyGHrU+eA7aizkJnuRIi59BjXSr8zM
c+/KVM83Mdt7jJTQIBVZ7h1KJ7QOKhCaXZdM09nrhmpTYM18B/2sX/TG2ByLUCMWbxb1DtA1KKFk
Wjte6u1N8HsHWSrUqLuVsv+W/lfve9v7OBJr8b+80v54+HXhWrqjmY4h3Hnz/uGVxgJuYs8+Vp+j
NP2eZVfC8955iCLrEs5YHonPEXoar1A8Eqv3NlmKW0c/aRhs3U4o0ahZyGI0zSBioxw38gJysOxA
yWaOfnjHkaT1+BPq3aEwUAZjgNaK059v8G9ZVId6lmoak3VPDBTcAYRRHUAP3DC9vtpSx2Rus8NW
O9+GgPq6VY15iI/mygKt2REZ2Dq7q+r0SXeEeZBmQzgRZ3e+KpqdQEQXAhZVeZBj8zS+jU3B+zsL
UQbtzleGTR/pNXRfp9UW7VCeQco7nwM1wZ7eAYxHhMRmEys+mY3vfrZ6u1nCXEBdROuduypBjFWf
OxAbIhycB9kVZI1/LSYP0c25IxtZ4zXeiBm4CPJzO6hzeIiOaCpeTQCRf39MbPkc/DYHWKxpXICt
tu0AQjQ+RgaQrEw0tGw/WwPI8bIOCX7hLrCOlN5+KU2vX4m6tnbBXFV6MNyq0WRn2curG/deosJj
IcRTxhJTNo8W2Clebl9RA7VfWg38h5Ob6lJ2ujo2LB6PCoe518nvg75/wp2ovIhS2Gfhh/qyRVn5
KzB3GFXG+GmqC1B/uKbss9AvniqlepUDOiWrF1Y7NvfIPcbHwJ+SdeINypcmXMgBuZ65q8INxqNX
ZC4+8R6v/vnS+Ok9sQ+wnljFGLvBUHAjk8RLJ7UI+/k9vy8yR1tVi+r7cT5A//nZVmVmdS8PSKX8
2iYHv5+rRF19G/fepkcoJbGm+O1aH69f2qCC2E7qZM8fbVu9BHBC3hIDe6G4HLJ9Xiv2pz5CN762
37oGDl3SqRVqTZ71ZpfYgUNZZAHfgSvBYASRM9qhV0JNqDPrrssGNK8TqKGuW+67gsQfQiEJj4nh
YxcN3T+CPleN/ZGFRx+8uHnz6OhgX/S8fnEhCJwns3EegbMZ695F3C3Ejfhx9KsOmzt8jyKkK5Ys
XECYD+1Vjh0mHLySSvFgrTLW10iGVfmULGTv7ZA3S9ONpvuEjeNJDJqx1f8rlCL1Tj7In7yLrGCk
PW2xYr57b5InfDj/Q/XD5VoYfatS6NZCnitlVt6vl2I5dlALLI1yu1l3fW7ciUJrSHDwscZcGuY2
2asWrn4r/X1cjmb4xlXJsXkzxt2ScHdZ9HPv2Wgt89ZBbFo7uRIhL3udebQsFYMPOIVxMTmiyYAE
MbEWA0WtRvfykHsNYgZemC5nNM2trRHmtLezGS48j2vng9q08Fti/fp+amS3ykWf2mUfjfoadaNn
03HHe1ud6qXWd/VWVuVhyLR20XdOuu+aYrqXbVoKPFiB9CRrsr0Y3X3uFOP5vakVEfr5bXSXGaK5
E9l3TyNVXCc4GhFqHT9h6/WdfKN/5yqa+TBowaUZ7eGTKC0DNA3qTTik/Dqqj5lpoFZexrQAlw9j
cBmNRlouE//iIW324KrK8Fj7EdEGUoZbv5uGR70cjdPMP3TcLiuJT+IBBc4FpCBju1xxIKPwctLi
R513BLr84z3b5eJRHdJ2bWm9vpbV0Y3D+2wsl7J2GzGW2tL0dWULY5kQo08sAWEvu9oYnmkcQ71j
9ddnO2wi7Z0wrb7eyw55SHpgnxtXGLOWVV8t5GjZ09jqOUiK8kFzEc8uG9GfY9vRLl4LIAkQafk1
QYAsRdbxNU/TbJuhp7gTal48Y/11Lwd8DnXfPgR2rYSo0cHrcBvzPDjOQOxpHK5QYNMLZIDFbYTG
SuaoxObpfYQc5hcZLmpWAzLZVB0Wy5VDFCHAmnwQw/ydJdVR8xGRD1KqidV4+yzrjTVqDSXKmgR0
7MFLvxoI6JSxNXzDqAhgMZaaD93kI4+TNtbOi9SRudexb0MSnjnXsv+xSCpLdsVdlqXjnvdximLF
awvTC5O+AQHAOv95cOfqe1uRmvyMM9FyA8LNXQTkcj9h1beUygFpZaO7pwLEjMrcvgYqr2WpGDCN
yYOdlvqp6PmWp6JH8RnVxs+TM1OWNGW4pCohPRMzEd1kkwrye1k0WvkZ3hDoo8DN4dK07RvUXCvJ
ys8TIP+tV0/FVlYT/VAMHvCwYSx302jWG3kykpDLHJ7ba68oyDt58biW7UEd7ppIE8/FpHaHpDfF
Sl5Gq+yLmhAu9LIe6YAW3clEWCZsQW94M7ExXpS2NCiaxnuM3D/Lds0Huw2+WxobDJ/i4RjMw/VG
UXcuhn1rOapQxdWsLVK+IKDPhlUoKHb2w9soGiQAykWM39qyjx3xbKmtvRiaevrU+HWM21M4fhGR
D2+90r8ZUbYjTeIDwlR+5HAjIwI615Ide7Agzb3p87T6HvvpvTJ0xv3khxmMaTHcZcDmlxAmvE0c
67O2r9J6u1FvctZ6Q1CvvShZVOgnXl2hZN7C0GAIVnylmzjzUcmP3vRAddlhlZVy9npNOQ82OmCx
Xh5l03u7LKm91/NHseD80GEGhrKe+LBtNVg4dE3x1UlCZHtMxXseMyMB0ewqd25e+PfscJyFAYWD
TCxtlt9nF6EH96QoT5Fq9Edj0Myr2vjiil9IPMuyrWWTPKQAbbBpGdoDqUgi2C1LBlfVguc+BnAL
9CUGRdKGzyh12Ne4K5mv6LS8eHj0je95GYbPhapXK2dM8Txyh+Y8zIdCj5B3yKqd6mXNWXVsDnNJ
dsphpWkUSwGJby3bPowrkwHbS+sJ0o52qnR1OvZuWmKgU0dP00Aa3Ad88T3EN6Mxve+dCMKFh/QU
+VZ/Wvsgxm4nQeArN1GiLQRQ6aOtIxyrwUjrEKw0up1iNne3Kqry5mmsUYdZ2GsTvt1zk2FgUBU8
JpFIq+cSouAaY7Bg6/hW+ZwZyFkyq9u4xVDVSxMjUSdH9HKuhrZt7wK0pJey6rRdeWCBGd2qKCq6
R3iJ4I/mwelkqWe98L8l+pMXT+oXoOD/REA034a69BZ+JeynpNLrVe5YwT3sv3wT9YN6HpRyIMg/
qodk5EdKrAKJFfx8lpaqt3cwbOOdyr+9pY3NBVKeWPnVqLHJ7r5pWtD/4NFQqiT5EbGyW8RYI7yU
4RisqwKI8A8n09NVbCU8AWpkuae+1HfYLPIAFKb1kpWZcSi8cbyba2VT8E35QfYMCjhZKJoxIWKq
ps+2bwKJ9pXqIHtdLUNzEV17IPH06t3Qo3LnThtZJWscbXsCeutpzNJn9KjMRdoq8cnN6+Cq69oP
JsPuNQzSfFfAs1lbCFO++rmrEfYrVFRZ6HW74KQHTf7QZMwgwkfYZm62S7M6wmaWE2r32qB3uy6G
Wt3KXm4WVO6TKgGfxSX7flUBU3oxkdG72r35y+dCCkzX8hyjHTY69oyW2tUPOI7lQJNLLLtiK7z4
SC2unCqtX5FLf4WZxP0Z9Usy3u5XZ/IAas0nCbgn2yEQWIXPJwUOSC0DW+PXKUhuJ1lOv3Sqwvnq
9ykCFXZUP/jzJ6V68OsnAYKrX7PKf7UUX/melt0vnwSrdzcp1oK5VIASnZPxMkUvD1XabP5lkzfH
OnKZrL9l5Umj6aZqETgDgPRnnKfNvCJQVPgUdhQYCH+28VGvMv0l1aO3yY/qK8J/+ktgxCBY6+pp
KFn69KO3koPgYmNrDNT6dkrQjIfIBFUkqzNgcosKncEPxyWcQelXaJMYO3lFJCJBWRQxSbq5dwyj
a4wFzZ3GrvxA9Ce85LmX7YIEnwVWawh/iCk8+W6SL4KILWUeDrBL0wFnrMR6kiP84RXNt+5R9gfY
jvDZzUXWQo1XUTqqyWF0gxendi0EUwx246q19SpDmYGEzgluKfSguVorWbSL4ygCb0TVTcoBeU3X
3smq2VgwQ4tGPwbO+MhE/KI7VvZgx132ELPlAIlJJqMreBaWfsTDG2bpUfaCGGnPf/8FNeNj5mHO
hLquKojVWLCExIdwVmQzm5S107PDG8YtAcLJIHs7MTF6KeJYDWba0bkVqnm0qoybir8Vop1Hotka
xZ2XfdVVJ3ooqjx+KDGx3juxaEgjRhDLXbREVYSJt7UaKusxL7pPaseLuU2N5urXDmorxbRPFL37
NHX9tJsEMM4AcbhPpYHyxkQI7GKZOOSAD7+dDj2k2Ts1j04/X61oYci6jlWee+xJXkbg2fL0upjy
Q0EWHQMuhpUznCIz0+qUgj59dX5+puvW8dFxM3MpR/kCQT+N2fEor4EmEknNcaU40bAciATe6SjM
3RWYL/hMb5f3JleAiTEGRNtkmzx4WPFsTNR1b6ci56ydzNJ6VTHRPfn4K+5yI0XvbS69t/2v0t/H
2ZH783ruf0sfrhKHrtgCnSbXqt7XneJtoyAMl2zQpnmXNt1raZBsRNvlq/c2X2unVddqxlqeJjs6
Uy+XZmp32/c2WzgIpo16uRH99A0cOPKYtSZ48nx1LwzCWJPoUaquQ+cB/fd8aWVB+6Z34gn8WAAI
R1nTAIFJdcqLUXb157/f338k/A2DPQJpNQsWOmFb2f9Lwiiz2OSEehO8IVQTxgfL3tVG9gTBq/lu
Oe1WjLX2WfUdsQx027iWaOrvq2CytpD981OO+v0iBzi4AGHFTT4fFGT9V1YMElRW9bq5/P2/bHzM
mhi2K2yD4KZlOKZjig+BM0tT/TAgK/V5GodV5E41EBEOZlLg+WzbzY5tcrzoVe9nmzrYWHzjZ7fQ
U7N7s7P6CLUPuLkGxYo0AuSpNO3ffPD6i1Sk6rlHM+xRGdOrlar9W1HxA+lYyuzSYAVtuvAz/Tw2
FaHNwcRfO094yVuuo2GbSI8syYMcCFKhx7cqzP8FqmE4HyYm/nDHthBRtmyTrCh5xt+TR7DoQWJk
s/2AxYQpkjI/kZ/xZyNvivZ8SHU/P3kFnHMC2PsP7bIqR7yPlW2JyNFqTUy8/uaLfBj3Xn0/N3ch
7sBqitCENfsHA3HzYyDcN4gDxEBqc8SgwfbFxjFreuchMEGXA8z5O9kEWmvYM5NOaNPSKS/Sq9g4
1U5o7pCjGx7UouwR07gTUc4llY57069aVFvmE+RFFK8MFsAn/KO8CAyz8RJjHSc7Rd3Ga6/oTZko
OSbECFlyAmOI54MsNbWZL5BZbtcfOrIUrfaFHGjxqCx1DSHZqi1s5PTiaRkYYfdkJ9Z44Qt5aNMO
da/5UA5vMKbix1u/RWiURXJ9kn2AWPQsa055gueNVTZoufqBhmeDoZ4SrfxZkm3yEM+9HwbLNtlb
N6a9Fz7qNP3kF0fVbQk+jMm90IqCuPh/DrJzchC83+TmWBxl/b1bjZA0JmkwkKR18dtVJmVjzG9e
bT6o4FcirU0vzvweBkYTn6cmu/a31zAg+Q1mrS04hbl3dvNBgjMjkwiqQl6kK1P1XrQb2SdHhelU
7VFdHVmozO/y//WpWjfuQ8/8+alROqhLZxBANtJpQkEXg8YEyb23GsQPrLTCvULcdK6y2uuj8qb3
RPENBBhO3aBn1zRrvuAvbFxQlTcvsmR5JjtAXDKssjDZJk6AcGRHxD4fG4m6XMvq+0GeUaHr+t6k
knxYtFqMTErTK2eAQIix6ZmzCVRLOcu290Ng+cHSL8LkQPQ4PqLhhQPgXJKHWvHGfCGLZK2SDdqo
16gNklPkZyhgOUW2dvgZVlVUVOsUmQ1UJdCDJsg1QHxrf/hljn5G32WPdUPcuh91dX2r1m1772Ib
pBumly9FVhF6KYsOPzoGB27fXrJoOhH8Sc4+OTxkT4Wz8BrTeB0G3Vq3op62sppjDrgwpzG+lkHt
v1SsWDQ3MV+TaewgLP92ltXdpZBkWG42EXEBvf7K03wYAfe9elZebfOe7U+eBwWKluGDHIDS27iw
A8+6G0K3O4oiR0J4cIuvoEHnCziF4qwygFNHhIX0u3Y0p4XsACp2T6Skee48v0BdBkHZOAO9Hjr6
QQ4QJZrUCkGXzsFPtVjGqWd2T73LptVDo42dc7WZSThfhhXCiYCsYghsLJmNnRfq5otZA82auyMn
Bs1tsV9J+8paO4EYDjO4GN4X0nNKoBxLqTg3qKvMRjxLEjP8It4HdZHCy3Wb45D7Pwkb+tB9I59Q
3OOBNl6qsiQ9BQTzrTantRY2yhW9hfFhdIkrFWBId3GmDw86Kov3rXmSfbKl0uwCdFJgLWWV2MW9
aZrWAU/FYF+HhrGJVS3/NGb1Rn4X1tB2y6CZ6kualKTwRiFuXy9CzKssy7M3zeChxpVH3Q/BUD4K
DJ/kmZkWI4FWCDgJNUAlxfTdtTuMwWe4GrcfQvcQ2esdNDoNvDqualJmS6tCGEHpkLzMTLRN6xKe
HOTW0r0VRlnASehW+G/XqP5/xvz5EVwnq9tqXha8f4Ti6+JfXsv6n29lnKkMFZCraRuW+/GtLITf
uKnVDs+mOTnXOGmv2HeUb1qLP2aHRstWVjNkO6xKJ2BWkRlc9i0hyLFfebmvdDFfj10sMwTxIAkq
EZD4/5QU03ZZZYzRVpZuvaX1L6lJZEp+37bOKyvSkpaNQS4QIuPjnoe9Q10WYKifzKpHeBPVXbUy
tJ1tIsYpS+9t7v9ok+Pc/Ipr6GJUUrJSaMYk+5Dg9KGbSiKPiesdOr3Yj9kUGVtt8OzN2PLmudVx
p9mgZ4wmypC8dW2TrIy6sg+li6CoqB8jW0lYlVnZPgzClOmZajR233Bf1O6gMhmQ/sJvchQRgHRt
ODiZyWrlPdlAWl4LYJWbrnYq65IMWYnWXFi86i3rjzpo8H+cq2GRr3zDq578dDLvef5Y880AndHG
eSl3cdwM2Ok5sZdsA5Scrj1Z3pPtDRtZG+PWvcpS1ToqKmP46cU28tML2ahY6RsKWt7+fbA8nyjV
Rp1PvY2V5yYtb2PZ2A24joe+AUvW0LytH6ola5W+eCUEbIMEKJKD/Esi130gc2kSvA27567JiPDy
F1n4FSzhlA8obmW2eCvS8EsQTek/4RS9mVVusuwfPG5QBwQo5pBP84CQ98RzKEqmut4FMjcvl25F
uYbSx5hfVhvbemka/CfeF1aV1hbe8n0phUIpnguw47ZTa6YbJ5zKPetx54k08b1hhMaXQngxiom+
cTGMoLj4Zc1LaO5og+lS8GA9u2rm7+2w6jZlz4RTR//IflLPwXpKsKQ3G3X2ZvD6tcHy/5IkrCt6
zS2+6G70CsurQ9ZPFwcSucpKtvOtLyPsgT/NWqrbvrXrrV24yqcA8Ro5IME/aq33RnVAXz16ykIC
NPMFVd+sls44OWfYw8a1LjpSMnNH65HwRclKude92jtOaVqurFS4d1EPwwVd0pe6ymvkywr/WbA3
KHxtfO1suziNlYl+0piNr9A8wk0TGhmIfHrDAmFVBeuni+yt4DzZZvaKytJwqbBNYEvCqDicpu3o
K4ghteH02kRtvFSxvznKk2zXX7dItz0pda/c2RlOsvKD4b3sbTfoVvIkTBeTVeM51h5Js/pcRWiz
TOMEsKOed01hZDy/V/GJ+lktC686Elr6tSp7w4qQgzy3md2VwtInpJuSe3RNEv8i8A6h34mfRV59
3exPXXoHDRq3sv6jT56heGJtxJYKJmQfZ54nPpVDXSHZgeAcQFVC9jEJmk639kk+S9N5hYqvlB0d
i9ETj/HkPNzaE9ci6gaS2GkG757V9HfZXrMkWaY1ggCQlpK7tCmaRTBDTZQRu5Y0cMyrNZX9BZws
fhARsrpdC7AGcd61nTX24VbEr8Y+yLpHMmaL7SYaObxkEcMxz9mIjGVdYtVzaytL6xyqk3L4BVwz
t/na/Qik3WOyYPkKyq2Lwq9V7z/YkRd+7/pyi1NxHiyK9GuKQXi0KNorO2MRLPI4QtHCn77Xo3e1
Kqf/ivvOt6nKtTd9MgdUwRC4Gwh7L1CJR2bXs20kBRN2EBDYXN5DqoeeZucQ5JqLcpAs1UaDV5Tj
pEvZplRQZhZKwDVSeQ0yCOEW/c4fsvv9PKfHeiwIpnzdeemwcJE5h2sa+2vFKs0Le1wVNqum7TM3
as/gtpCJE0H9qASslZ2p6j6jFHf1fNCKC2XlZ113YzeFM6lJMpski8n3U+0YTCB/Zv5TM2JNYRlp
vuiqwQaAxoFgHzSRAs86149YiEBm1bn8HQpq3cEP6k/a7M8mD+7MJG799IxBvHKUTXKoFSAK6aFz
unofawc4D2oi2CVRJVa6PvpXPW0m3KusEWe6xDw3kdqtdTfPnvDF0uHeGv5XYwACU7OGXnRxsYqR
9fknH+JZgU8zn90Q8UN5pcrXfl4pnw1aDUvRt5ZSiTOhrVyEwdmZKwnL0HPaTwnCbn0ZbmpbmX0R
6LETM4KHiD/nEiQkUZOo2VFIT8NcirQyPflF1exyHAhvpeC/bR96c7/u1ypUftAB6sElNgr7Zi4G
lqoeFMFBVuVBGE5mrW+DUDYUOkYbDHViS1vmWhHedUhvJo6RvAL50Q+O2dYr3YLqjF4GymAB0QHo
aumdkxj4sM4d6KEVq95tnUPpB+5LlbTLxDIHPFKgSGR9N25kFdzXHic58YS3T0S6GAJYgvp2i58r
XzWr7zysvc+YtofLNJ8FyhSj2mRJmJ2Q5QXLjOzutpz87l5zp3EZBLDX1YTkgzFHmPw51tT0obl3
sur1vUmWnLI3V+HsZqhi+KPFqXPCkdxh0w9vDqU5sdTnqmyTh6lg5bKAc4hFpIM4H4pB9xUBsKVG
Pgwh3QIpBVmf5vpQ+6CYZJ23+H/qflq9mmqG5lemflLBD6eVmv1gg4hoZybYLwE0CGLTegArbG0C
pwiPlp3659aZE05KUz23eYb6Bcq+39uvSRLnPzIdDGlV6c6zwrQHcCBpzn5f6YfcTuNtUrblA7tO
JD7SMvnaYbgpz9K64uqPzFYA97wlU+v275E/XfxOTyJLaLq2rhIWdoUwVG6n32NexCiDzlEL7x+R
z/IHk+EfU2J9cGB+6LVff03jaf1JtMhcRxisL+PwPOpY42k1tGJFaOG11Yc9TkhY/pWewYosv4RR
Ve9bd2XYRbhNizx4CLKHJG6uueGbB1URxoFoAYYueZEsw64FAWNCymDXZK5ydUT1a0hUpg4uB4MW
jc9N+6qZirlqRvTbiNs1W+gnhJONCkpNE2BroR2sGXxjq7CnEJT+pGuIa2XGp+g7yFnjbsqfMaNz
QfqgYKyT38Q5yslOquZp27RqnxV3wqjIJ4EJ117syKamS4iVytGOHgl6oOqt9/VVjDhxeR10pBAV
6aOi2qTcUUhdZPi0blKQqavew5/KCZKlJ7R8A9VN3fReYmwm8U9r6tm+I9SytomPLwVCphsi4MPS
rgrW3qLde1OY7ODigpWZwA3FIl8g0QuhEw81JeS/XOfkeGKBhnNaLgY1nB57RKMjBffGMeCdD70X
TRE9ttfgmJQ1wLtiMxqOvoiDntR93JQrFUE2nB/QklF6/UucI9nXWVm5znwvWyhKma5SXy8eItCA
QAr0MyLW+rmBCxZrYYsjQ7BE4WY4ADh2jzgYInxeQyQjZxg8xpAml8mgE3LE1w0QYlnt0eFboYdJ
Mj9q9hM69og1FAtrIGIQTe0/qVoaJ+AzX/3A2NoBayarzKNs4XVjeSAa7jd+ekoN82WILOPgN6q9
igXyvaxa/GWkuQ3ekVZNjuWJXV16gsyfnkom6TFA9LWFkVFFXvEYmMWTEE16ECGpas88Er6+Iotl
fWLu3QcO5u74jjtBds4NK3qtlGSr2X2PqVVYL3PSkfcmYLquMhdJYIN+KAIM4HDQgykbLbqua86t
dZiAQaxnNc8Npr7nNnGmc5ADUFFssuJQ2E6Fh8usCnNtYw+mOBRl9JKnXn/2RoKyMZoZjlZ5u3bU
7x32owumZGePbCmi0PrwqEVVe5EH3UY5cSgzLPiCCtBVqRpHY6yByhn2qSAbe+1BoqxGK0C+38aG
FrDtsvemRaOe/dIRL9A0F04QHEui2AclVYb96HZvKfzxs6kPYKMNfkYDgOtSNzAWZkcPuBH85Kqr
EEjwJkffDqxkV6luL0PF+Efty7Ue6rxexmE4q1l618BdxJ0efC0keeQxRqNZxVmLEXoarAlYuNvE
t/MVIsora/C/WLrR/cu0pv0eM2BWgwpgCE0ABoei8Afpksiam8fw0b6lyGsdUAC0juBHVriaR1gE
JagzYR3iLTJYqguChx4+3AkG27oDX1A4y79Psq722+Zf/m9wCUew1XU1Up8fmeQDkHO94/b+5rIm
RoWjrbCTzr93TjBTaMZmNZluvLAidEOcwflhKPE/bdMMp7Z3p31uOttStVlBE8TasVIZDp4SAH9q
QnujBSUq5xPahm0XfAKRpF7qKbjEta0BNejCc9rqybbFF0Ks5WYc48RXJQ+9hV5ET2FbPjKnumu/
6FP8tRKxrVTjNUywHYxMNMRMK0bDbA53R63b8nUhidOWlrrW/G6fprW+DITaLUdfq3COsiG1zNXK
spJ13dtHHyISLgTpIh3wJkQ28ofbhMFWhM2bnk0I/RX5Q+6Y7kH3tUMfKo8oVUUvMffQQnPcr2mO
dJ0xtuoRlIi5y3yms1xJoq3w9OoY+etqRtm27Q8xmlfuTjhZVbIee9RMKy9uT7raNCA8XSwE1OLY
lG1zTlLMgS0/b5eo58aLWHVCohbaHVL+CtmEEN/Mepx+/P331/54x3Inzvcj6HRTt23nwzs2R7fT
LoWffctsdbjrKrfA7Mkz+yVZhsc60FmkF8R49fnuLMo8uBdO9C/8GO33AJS8B4UtIIoTR8MU6SM2
Hm2+zHYrN/sGEE9/zUcQhrgp2Z0CRa2xFcIQ0PhRVVsXHt+s2YniB04y9jZgjYdzUHzS1Dg+xOBO
2rAb4dHztvv716T/8ZjMyVJAHTwrBjnIj4lTTbHrAZ7s9E3Lk3+wQWtOwB0S5NhSH1gn0ioym6v/
H3tntuQ4jqXpVynLe9ZwX8ym2qxJ7XL3kIfHfkOLjPDgvu98+vkAZYY8PbOyuu/nhgaAJERJJAGc
8y9Zew8yYs+SJTrGizZviQGDF54qd5dY+q8o+Q/3M+6yaKksyjmHhJ8upbqZplG/Wyd8NP/+srVX
sT1+WqS6VZiUrq55Inn4Cs+gZay/AAI535OW50PNrK/eMOkbnPpQ1Qij5lg6NpiStf9gxVui3UfU
xo0vlTsfGetgwWLcx6hdTw/KWPuEK71T5yy5n7qI+aP+H2jcVswdXe1d0mjqdomrA4JK6qbvorPm
ItYQ4vlnd8UGwxH7OEdrtyHU6O4nl+DY1OcIkxQYbOJmJHSx84+hMpc7Z0K+OCa5e27AW26bMES6
JErGO8deSICQd4Xji4fnUKWd36TLr6VJMjCGQhhkyjJsl2h2dpXlxizcqnHTpWMDfXDxdtFg7OLK
ah+NqS8g5efOdsboaheaZsoQ7jG9s6KJcNjaQxAzmk1rRn0Q1sz0vPQrTLq4a35VTNO6b3ImZIqC
363m4rTZwH/3nTRZCB6F7+CWecfJTH4MTJSg+cjJ5rwc0aytD3XXA78lTLFniNVOiM4mqOx+Uw18
cFHUMNoRI6qqj4+2SE6ZrE+xi0ywZIzNYzdF83ZC8yvwbKt88pAxP3jj8GyhPVgwC9C1gwaD7FJ3
TO3egNhhQaQCND2Fy52n19khbibNX0YzWQkvlIHV5MGCV/jFcBR8WBvEHyfVi0ufUL/ymJSfSpOM
P9YNWnHGoJLJVKltoukH6tzFU1eZ9sEcuzXoidmqlnZBEV74AkG/q9a++w8j1SsGzfVWNtGTcIhX
e+jUvWJQDWro8Vw64Xe7TWKmH2PpZ47i7TIgOztNTQaytOP4YNvW+GBGGoaYaXSucjjzvFt2szk+
jcKhD6rfu4I/5e+fNP2P2C95dQTQYfhoOsl7x3xF7tRUPW+Lpk6fZ8wUccHApndSq0fukwqb92U6
6A7GYzWpk6Am3LrLtc43JsDJUnm/XhGyShd8OIx8Z2h2twOjQKQv6YvHSi29rbrG+m4Vy5MymxL+
/tzYmoWFbV4Vf+x55fyHr/On951DcsHyABxotu78SWDG0Kd1zeYpe56S4Q2wYe1J84C7tyCMg5CR
crMMbX7pUUMDJzEGmr7ASNNcLegtXtiKgat312nVl9kdQNBmjgEIMh2fnOmdV7m/LtFSv4vI+f8n
sIj3ejbDD2/oZGIMw/VMXiR/XDHaWtIVHZYFz0qE8M2KpOJUOe/7PGWqgHzpzp712Y+VsDrC2SE9
BCz2CbXhi5N7p1KzraNcTI2qca90M3i98qhPuGVVA+sdDX8KPwJd6fRTd29o9TElcLjX3EgIlkCs
QTHNO7XTqvpG2O2xBvq2gBT7bGQuwJW+vU+LsN0TG87eFWNL2IyXaT/MH//+n3uFYJM3omuyeHNV
Swfr6r3Cy6zFgHLCnKXPbqF3Wy+zI0bwENp35z4aSZ2d7Vmzt3ClnhcFo6hhPilLZ52Lud3CXkKA
eIrvjVlt76wirtG31j45GNdfDFc54lg4Kr35AbIvbpCQNTagFxO/6fIxIKiC9kkaNQ9rGX4Z1IF3
dMiiCp7r+xBez7kd0CL/++/K/fOn/xv8D5MW3eUmtTX71TuhnQqrc6OyfM4tS92ApJ0eYAN7GG2P
kXNMmGa+KZJsA06mvPfW6Mns4x9hs+pBpurWLje96F5uKo/QLso9iD1YICuhW6XDkD3y5g2Ptdt9
xoJ5vlMI97p9sU2U9gFD5RmhCsKjsBsfTK7tYiI4lHBvHTwzwtM+V8zLTLrvISs/J86RcTrHzRIf
B1QNSs/wrdqF7qoa7xt72Ibk6I3M1M6YkoPl70cVpV1cwgZwMyX0+NphaCTudQijNA4GTEP8LipF
8oMl1vrWKkp/MW0FU5MCqRQIOm+QfSjveqF6FBVeg4U9guBgabgwa1A+KEvebEhRvAG/WD3o87u+
X5MDS86IOL0Nqbsoa1yGxzwACK4Hq/GeKSEQz256Huzh7DUtXj4MPoiB+yQVszc502h/BdC6TXE8
8Quhw29bLVbFTfnAnN07u3aVnEliVX6fmdZBi8P5tLjLjzkZdLIOpXYKhaNrqJfP8dAgdUEc08c0
YL6rcekIG3wpe7T9Zt7sO4tZFxQ5Ah4q4j4iFGpaIgI3jo6P9cx5HltExdL8g222eFoKB17dJeYG
ZghujHbu4qW7N8cfJOj7NzmTIR8ZkSNab9PeDNvsA0D/U9gSI66WX91cie54gze7OULVuwVa56cL
2hHExtWzJTYwpH0cWuu7KKx/RaPouYUHftAq6wFhZ/OtOQzzwUFNdUKX9o2eAKmcreJbObT3po0q
fe9GlwmfrQtiqUGnFW9xjqh+OBFDu/1AbN/5WGqr7S+kHs6lqj/MlqY/LVq8X9w6u0ysMdE8W/oD
ryXi21M8YSEUw6QFr3ewE0L/yJMyt6gLb5syMzmDeF/uo4FQ1ep63SXC/+w/zOidP60qHFuzDIvB
0PE08Iav3sMjzpTcdebwbGMfE2TxwiyugJflegPvUGZAb1y34Ybsdjpe7rWfRgie2Fq0iTFm3NvJ
+q2YE2ufZwjOpxbC41+Iejg+MlneMUtFhIqVE8P5HQ6RkEGQwuMVF93DzfAzu5xwfwltXzegSUfT
4m60aEG+v5iWO7X7kuXlwQD0+RaJgAoDwXK4R4PE2qWV9kOq5sAa2eNdYhytmRwQ8mXZ56Ib8w3U
MUaRIWYZwmdNRWLt4MToe8gDcEOjpDpPiGplwu+z7NrhaUh1LVjHdwWZL3TX5nSrlkgoxWv5PLsg
jex57PdRSEIpE7dw2CYPYzou94ltXfq1bq9rmP/zB9W4TqrIfauQFQMM1r+q/tfD17F/bv6vOOfn
MX8847/2z9XD1+K5+9uDNk///e4fP6r2H/dPu3evj/xD71zBb1e4+dp//UNlW/ZJvzwOz+3y9rkb
8v53BTxx5P905z+eZS/vlvr5X798/V4k5Sbp+jb51v/y2y6Bzdc803oxtogP+G2v+K7/+uW/22St
yq9/PuX5a9f/6xeFEPQ/VbGQAoVpsg40GWjQCpS7NPOfhHJs9DKQfPMgrf3yj7Jq+/hfvxjOP1XG
YRvPSCT7bMdj4dvhXCp2af/EFdtVPQd1NBQB3F9+//K/yf9d/7m/lgPUbINv84J6YKmIwJAn8nAV
UzXNRM3rjxOfggBsN2f2hES5gDQ2/XqSm3nO1pOGI9lJX+cqKOtoRINLbU9h07FBcPm3kqgma/6x
7HklTT15flQloBeH3jKeZIlEY4FfzqlXmvI0LFB1ZUluJlGVbU6B1zWi9ByjIDK893Rs05Ek2EXV
8g4blWgNPK2A5ltqUftJ1VfBWAl3qWuUp9tGQ6GFcVA0IkFKcTSLj6a+OlvMkspTK7qPGX2JTEUK
W6uxSzhRCn4XXlKf5EaH1bQG69xSvxX13PtGurbbRjg8ET0Uu8dxnX47Eq21ZQ3yLF026YjklK2n
jXr9xVzGzAOcum3q2iP+8uJXvO6emuLclaeZgDrj5slawurU22ON4vrv1ZxcdY5WeJySzEKntO9P
5ZpZaiCL0bQSyZRFuVE8rT+5cwObPywHNVixIQwq8c1vGw17eHIhkBiIFYmf31phG6MohkauNlen
mFnaCSpfrW6hCCS5b0W2BglENMsDbkeR6vlAihLKHTfvbmmatwvug9hcFt1JlrSfpWQwWuyL/7hb
TeZQ2xpGWuyUWXsXukN3ynpkknx5oKzro/ghX+y69f6iz9IQPy0UjMYn2ahtXn16fd0tPl1ekuzj
+kmyeLtOeWJR7+uFey1TMv005q52LZG11kHK5Ywasih3y02z5l9cUw23tyZZKkQHsmQ1CuKyVXo9
4tZ+O8FiBD9V9b5QNOySS5dfHksotteybL5tHHGvXPfLxr+sv+hKFpMGK+/MgpQjPkOeIkvXfl53
8eJz/1RMve8G7lnH15/woiegzjbTaSLqL85+sf9vLv7FCS+Kt4t+cepf7pdHvr6010cmzGB9kzyW
Q16VhCuP/+32lqV/23Z9Ll7vTtCXOrxqVCqeGvnooCQ8rMGrT6hJPatbZSVJ5ptQVvc6r7TbObej
X3Urd9jrY5zUFlqo3Ap5pFcnWdJK3h236qu2Ci4CPARxyp+K8lC5S5bkRnYku7xVLdCHOeQm+ihk
d7JoTShq+n//6fJAuZEfA1j0nTJMCIeLvvQMluYnWYT8PKrbtFu1vUqWz8hVnGIstz4R2C+IIgIS
O8lGuXFz3VyJR4ld8ijZ2ieTtQbO2nR+16TIBvUCzS93rZAz1ydZVK2oqN686Ea3I9XHdhueeRZV
uX/tSwGglJ7bFj1lARnYLLmGzmWLJZU9/5q0Jk5IAIAKjVVDXOjB3A6/ZqxDgraf5+2Yf18mFRBB
HG8LgSVB7lUPJjc51zkcCrCFIL4En+tkONE3Yx3HHcpPMPMInwVhi471i6u8fo3FBPuwJG28HcSQ
Nor3+Cje87L6b9s6OQT/3Mgz5LnXM0QHr6pYv0BSe9X1/6Ab0JQDE1z3IHv25GAru74WZavshtk1
4/7fX0mhJqc4XWCLvriabq52tb68reVIplpWcfKKGTNCUerFV7m1vT7mtvt2zK2tbmzQcrf6X3Wr
j0gR+PLsWxf/u4+R3d4+5daNbPNSVg+ZW0KWZL4wi6FLF6OpLMk2WWUEv2iIMOxu7WPckRCQh1yL
clcqx1V5zqseZbWQI6TcfT1SnrSKj5Wl6/5b/dpnbOILpKCiumpwqZ1KgRpRW2dN/ULuqQBjVUC/
UJFXLpbIn4dp3nfqZAB30Ai/4hlbuZm6WUODHLtp10Easwwe7RVWvJcEjM/91o4dcGhW5u3bokDa
EqGGsdf2Xk1OLsvcL4YJQr7GSLj7YivuUQNGcJzcBvuFEGMp03kL638B+aGQo+yab/iImJuRGcY2
MR5cO1ovURPuu3pGDbWF754nzTsVb5E9inWf8kT5JkN1izZ422q1UHtXAYLqaxBZH1HF9vZIVHhb
a3ICK4v36L4HA0py/gjhyrf7ZYtz9rcshA2+TPbB6JQ+sACdxma2KyBSb1Hmm3alYx7qrLkgE/8j
K6fQZ8WBUpNt37FEwNcRQQ1y6dAMcjiClpuVZ3zKq41rO6dcVz8WBvDOIqnv1KXbVszdSZM7T2jb
pEeL7AP5dCzcGm9bYJywNfslC8YpeWtrq0LOMM/8r2NZFZt4EB4QiqrtzCpJ75Jp/VTlyVcH3Z6t
Nn1WO8SU60tjWkHUgABTi23tiPccTnZra2BagXWJnyXYIVrwUfwhTC3fWcGBPJp2fiBSxd2rt3qA
V1oZICr1pZrmyXd7TCyLKhTgBuNRN77neCaeijAe3+cOGX3W/2+L3r4rgcZbeN9tBjeEdvSIJx/a
hCRw6/lHXWhixdCGBMaagf+iJqjfI/qHwcbqh9j6HBGnD5nqtiAqs9PU81Il+lXu8MYLAER2WwKe
A86S3rdUAyaJ+bV7hyzNxrObaGN5VXKMHf3zGD9iXFAEOLvj2GC27qau+70WqnAcLWdrBGScmPtb
Sb0bEr6WvU7HGdmaMtbTN+OA8s7wyX1C1mbcO8ky+VanPCvxIWwImOWx+qHyVuyzMfzMkQTAswrh
orxHXWQXWTV6HV7tBbg9mYE24iNXx6tvlm0Z9C5KJ6VJdqrMu2OT5jFypUm8adzWQUteCOglzibE
rW2yiuZgeP3nKBt+oDA9b4yGhFKRvRlVYpMLsdw3FrDICqctL3yojd4+u4g+Ll4ONqP+rtgRngFe
vssLZECbCq3wftBOXlf/KBHZt4ZQ29U1t8MWEFCHAGxS7z3SJuk4ohCn51hbEqG0YsI6RlF7myJM
kk0HT5ofjpUNwD0NYYeRh2fV3tbr1PkER+knJCOQTp/7dX60e7vddsDQ/UEfyONzxlLHaOaryz2u
xhfykvVnF+ufRFvPveMAX1I/dlnRbmBv+V2aPg7M9v26y92zjZbDJnQL0uVDcfF089RUi3bWU6yu
+D5kiyPt22yRe4eekAcWiYfLXNrHZfaWQ5t76qZ2Dfzu8+Gx5qkKhqQAJNBXcQB+rLgs4A18AZuA
8O6+X6eRMRyR3qAeMK9CU1nbN5b5Tkeg7q5J+6cW16/DurJmhRztL+hnBEQBWZAxhW5wS71X3VMR
x9Z+NvLLPLH8GzNz2VaV9T5WBmiG63IYp6w6zrCcxgFRvj5qEZ1w+92ajl9B7cM0g2Tjdzz4QQUe
dwdYsuj1dmvBZB6wdd6h9Ylh4VC/V9C69a3eMO/CZkwDb/kCK9u3DRiwpgO6Dd0o3m4tHSRja6FI
Nvqd2ew095xxNx6tdvUH8EyLxSvBauskiIf8Ixi4wJiGyq+5so1hdvcNyt8kE/vGV2Pwumuplb6q
zZ/6HqCalU6Hmj/X18f4eR3DZ2jO97hbH+x0fgrLhsAuYW639+BoNs6u1vAJ7hVDwZ68f1dBrtrE
eKn4qgKRoDeMp5EM/QaNaxTq3HLLq3C5TGmHgECiEHbjpRvHebbrCxALdSXkN5x6h03zsINCuI+Q
NWqa+SE07E+FB9/PzPCiKtAKrJDF3Syl/rZx6g88fSly4wPytzAQNjm13gt31WSyHs0SBJHW6Jzq
zX5usf1Rl3IM5iJ6n/CYgmb5qmG3QABlbgKcS4gvgoQDUoYV8BgjdU5ed0xBOaEmfZdF2jttYFqG
i+ydan3x8hAKAF7IyERhbRbmrq+RZzXCYkUHJYsCpcyaIFbzve311lNeB+Po6ucBhdBGOZOo83nS
jD2iwIvvemhWLTVZOHIw+gJxG9UKdxvZj8i2aJuk5pmcQpymwQfqx9m64K3y0MxZu2kc7r0pG1zi
tNkx6z8CmYFW4QRqyOuu77MvLBCqYBk73+s9b1chf+5bdi0IbkYLzCVNtsykj60KHkdfukuGRsCS
mimge/zdS1LS67KY56QC2sSDtxkiRw2mBsStmcAhW/ckj71ggLkSDI65X8bww2ovVWDO3gf4jevW
zGGR5aRG+iX82g7WeYRdi7RKQXwrs5+LNlc2KDwlAU9KeQhZCfhRrT+VM/apUIRbOERn3Y5Rcm6Q
I+lnDx/quMnIXCQQL2zhITngsteSZHBcmtpadQ+Lo9Qs4avPRNQKQN7MiAY72SmW/X4GiWzj9FWu
s0kioSQWzD/sIK3vQ1W/w3CkZ7XevSsHshGDQfbJM8BBudW0HRcr8xsNV8HOLV1/xUvFKNM37VtS
UfMDIIudk879qeLZcLJw2vEi6Tf9+HUc0F0IzXmT2CHJe/S6WeBZ3NDqqcn6couHyWnKkuWQDKCb
uzT5EBY4TKyp8uAM5q/mCHGJ9OhJdWNxZ2BoriNtuC7kGwTEUOADELS4C8UvXePTXsEgAu/Bmw9H
W63up20pFLkMN/leawkSGCYThS6B89OrZrVpq7oFje4pgT7W+yEt37kEiAbexyeUjXdxp033ZSpE
NSx92JooNg2xam8jo9ZxXq7AHY3voUS0m77vL57RtH40Arjt9fqNZesfMKY+V+F+tskc2QYefEjg
dJtB9Ysmexoy7Y6D+NuMRzIlebAW0R2ybr/WEx+lpu6uVLMlcCznBNSiudP0+K0552Ab0h7R0fh7
Nn+wJ1ir+vwjn5QFB3MFy8lIO3YIcQWGmTkA0BClK+yuDeYfxsILRG3QUgG58N71YqyH1fghHDEq
jF0Fg2xnXBDiTT1/KJUEjlQZHhum0Gpbobi8lltbNWHFjkHuuOhsKcYRAjBeYdkdVJopwL4mDXDM
6DZmY6jHxpl3a2UaB95x20IDyGCXKZT48dvgCO6plvmJyw8Xo7ydDkrLzGc4N7FtE+e1z019KPMl
IfutbqLuCAFNO/feWjKfR74vnf1az5TAq2oDZak60M0vmDEYbzpNvDpJS+3ted4AnPxWQr+J7Djg
Fw83a+S+Y8VWs6zbV10NLckkXeUVb2ezJEFa1veRob7VpwKPVrV8sobhe9SN8JVq1a+d+FOewjVD
wV1HQK7Zqok+HNCy267NzKs5TuMz8D0yrqcFOwZS7donACCez8vQ3qZZfcc4yHTLdvm56zQYKngG
gKD92ozR/Qfev28aEPY4pRBAmKD5qV/GfvmiWOMuMpDSwjPmbeG5CXzaItyUVnQY4DZvVL2teech
WTwk6bpVR/1NareXPGIwRp7sOCCAcF+n2Lsn31tXf2gn3f5olJDiklOtMN+eM2Lda/oMwKYK+rFl
cgTLZetaK/comSfFEVZruekzRVP8yQ1jME/aAFJK4+FDyB+TWWYmj5o+VUEa6g9KTR9V3xLpDisb
EVgb8nAabns8NnblRBptgFee9EO0d9p1O0ULOaVY3ZVR/jEe1mhftmvmD6x/dOIV73tkI3WEjnm8
mB1oA/abE+GOuUcFPou/YuT0To3Q9CrD6Yfea3eON2pw/8YfdvSecHy2m7rlx1TMBtCxBtCiUouJ
5WxsJ80hK4sVw729STXdO0QQpZWOLGo/rltvUKO9q9wX3vSrt3TZPZEjwHGGedLm7r7LkgaP0ugY
ERUmIV1+taoOzYB+tbCsPNpxuO4db3iuyXhiTbqN1eQbqPLWb0yboI2XoIAzDcc477+3RejtcIc+
uxCxEsSoNprNoFA73jdbKTZVOsCy8+4tSIAm2AXXy3vEOqNHlwRwpYeHSXPfm93o+SOLZN9wlnct
FkkQMd5rsO8R4gYR56gZDuzdHW/pJGh6Qndtus316gPQ7K9xNd1B7vWXijz6gttjDWnvAZRo52e9
Fh9G3dT3LXoAiaI9tn2mXNTUCi/12uQXxLVMxQNKI5umeTy2M+J11zbNiWpU8abieDsr0nFqKNoZ
IRbRk9wxrsbXfnXmTdOPGyNen7rmibT6dJm0ad87EFdYqAKOxmoYgck05UKi90oNltcPmcWmzeBs
gZDj/JGcLdiK2JLkD6M2R4+92Cx5+Ngi0lUW1dmJJvwuxIZw5Ioe6MpMtHJ+ayvtpYEIGvPI/2wb
BKJUNxN937gAF1wrfAMnJnwzcDPWTnPhodB55fco7ha6flnFhtBsfXAXRCRkFc0D45K2TvJmAtAt
m27tnW1+TJj+nmSTqzT6JQfouCmmrtrejjX0UD92EQ5Y8pAXO+BTAV6/frBsFr5ofrJU5VF+sGzD
Ax01mN6A/9HWG9kkdyYghc+WvTxdzyzq5MFxYKFGcfpIrLBysuXSa1ryODUzEIgmPE6aca8uaX6H
nznIEbFxV56rqrfJM/9sy5exRNES7l6mKiDEkbQ27gxlOGVWZl0SsZEHD4lNOifMgGQCxcP6JuZP
zSPUFK3aRXpa1BEHbnZtlZtBLetxbenMjOZL2rlvVo93CPztiWdnMC+elylvLBAcomKwvLluWFp9
HtJ4PS1mTo+5AHjOJXSD23EzWJlDvqrNtSNHrexzVCSXoi6GhxpFlOsdtdYJLipx73t5gbIPs69H
U3GjRz2FvBpG81keJjcQMXQ/dMv6IKvyWM0t+43VTCocJ86Sbfqi5xulyu4Rv5+RdYy8C0bS3iXK
uGDDGL5EYetdZLvuFOMbjJf8MHVVvoc4LByWY+3oMZqPnMkq8KImGoKyK/dftST9QYk8G9Bj5Vwg
e+GeFrvrRihfXeQOrU+7Iz4baAKK4+QOiHjmQ4MSn5FmvcLEP+53XWEYwZgszNxGC07D78fGTeP4
HnD5fa43eDEuabTBsCN+BGXpbmZzQcfSCXGmc6BA7xDYHoKuaZLHQWzMvuuPxJRKP55n9Yq7+v9I
AoFH+A9IAscWufWfZn1/QhIE6PK0X79XL6EE13N+Qgl0oATAExEVtoFHC0zb71ACgTKAOgkmwNIt
AyzBTyiBqf1T1QybqSCWfypZflAGv0MJ7H/C3dARdnMsy3CAKvxvsARcxisoAfL0ruN5nuNCojGB
gP4RSqAC+1ND5IDOeRsXgRMNzWnqSNRYP0vXtnomrZIuCVnnSZblUX/ah833ummXpQFtSS+3/mRV
bipNRwfSjaZdNHkX9HMRQyH2/RiPTg9Tk+B5JhMGHRiHoIhcBA1EYyKyJXJTg9MjbikPassUmSbZ
LI/K/3joi+5ux9x6kiVi3izc8VwZB9gmt52vPnUyU5AJt92y9OqY65WhJM/ixGPWcDum1LqPOFN4
WyXvec20474LyxZUwNSeVMgtrImzEO9z2So3jt39oZ6BZD/JPQi/E1GwQHqKs2VTjmLrSXsny7cD
ZVVubkdeDxcnvviAv9r9qi0qYTV0mX0vwj5YaNbHW0+yZHgwsNUGEirqGqfZyBrks0RRbtB4/a0k
qzq6zGtgolJ43T0IUN3qdRC5xN98+xdf/amyWsr/3430VUTNgUXatb0GrSkyjeKmgzAES352km0a
i2SgvAmrAsZgq9Xq9UDZJk+5nidvad1SDMLQ2oO8TxfZJncXmnZujDjby1o+sfoYkt72X5wri7iU
XuzBmXaydrv5ZfXaqbhAZJlRt36YzJaAaKLDLJFFuUkmbTwO+dcySYcTBgAgRQp0j3gm2EDA60+y
ajpuHywKaw0Gqe7kVHncEkGl2C89pAnY8VqMvTYBihnAGcgauRm6eUAgdWqZ0A7JwXFxWRQ7k59H
qFm418tW3bc6sJJQ4EdwpBRC0D/rRlsZ29wuP+szcBq5kQlcWZKZVy0n9SurrK2QValdFkL8PW6U
AoovzcNsiYcpVFS2+K6Pe1TXDzKXJnOKkQT7vCgaCav7hccDKypA8DlYmDgNC8RaRNEVECOmVuPR
KpCE9iy8z9V7+cVKiSeSRXKbUe7nQO2DCqJKUOqOXsCKZEhNU/uQmqTUtrfLB33obPRGJTst7t1a
fH20H6uTrMoNwiu/VbOiuXe72N1ZApDUE3BFkHA1Sbir4jcqCoJC69I9yl9BJsJlSX6aOgAymdFX
SbUWkKyXzKd0JeobI3yPBYKTFL45zNMpShqK0EdJnWWl5edChoJJo0N2QwiHp11PWF5ckqkJaEKc
codWcLACeVHyPzGVFrZypx9kk/yHbv9VuFvrkYePrDjwpLz4UHdltLtWCcA1pyWtcBULK9PvVN0v
kpCFm7jlQsf64M0NSDJsENB4H/cr4WhsS9knS9inbnUzzw/84+1JkTg0UfJmARtSBBqtiZVuqxnD
dxcn79zvY4fnJMN82W9FUdYRFHrSBEnWGs36pIwGzHZZDNOYEUs0ul2B8XUb3d0gEFkfgQy7ISQi
Av4+kz/O9aJP5BiBPYmNLN2q7urVJETiH7JpGKLP7jjb27gauCUcGGInNy+YiUXrPepw/Uk2xVGv
7xO7OsyZ+xFzdd73P7+sW5oDX/ZnHdq0wJsq9eb2Da9f04g77roO5nHda/oRNQfmsGCUf35LWZXf
tzbr5mSCPcDQMtwnubYEqjkmwQ384Ujcxwv0B8JwRMon/ZAK9MkwI0A66Gm2fXG/yrujyjqY8/aS
+QZZe6Aj8gkWG29Q9kVsaPtbk4mOXwNMd6eD1julBkP8bYOFTEIILgFqJz6yQklh16jjJQXDw2yD
hbQphm1ZBbwcA6sRdUsziYCsY7q9Iggk/EBuVBfZBqVpxh3E6CSwRwNHGh1uuCPueUjd06lwwAel
xQi6vS7nk2wLy+ULIrrpTsck4yw3dp5BSK5UyA1xYW4MZHj9QWN0nFEeOcmSQ4ILMF/WzsfWedJA
GPsO3qII7K3dqS4KtEcZ97qTJzbjjKe7h43FNlI1xu9MT7nhxQ1+rYNNJFXlof4aR9rGrlseNfn3
t+KPlJsVoHfuN8vk+nrjkbtdHdI/ugPC0BAoISwEgMxUKQH5KmHE4+eTN7cs3ap9a2vbSiUM6mqJ
7yyrBnaMTRRpH60xGQXMELSFRGeKjZPwPr21yWq1lsA8ZFEeKHffqrLNSKN4ry/2WdbQGOKFLI+7
FmXri36uRVebArvnvWcvo7Jru+ZOghgkPkHvZuuodo+VbgvlIsfcYF9vbEYlioLK8hCNKzHO0mvu
s1xMJXsxkeq0kreGKRqvRbmfl8ob8inQ4nLBVxHwkkkATVqJbJFF2Sg3tdgtSwoS/kwwBeLmdo6s
jo8G8obXTuQu2So7IlbPN890jE3qzq6Zmoh6Ijq59RSH+ADpiVVOYoKClpTYXcn5jCyS/WYwFo3E
VAC9ik0msTa3+l/uLsQDcz1SnpTL2fGtT3n6rXrd/erT0ts5lpdW+36or1cgz3txldcDr304Iokf
ha4etBmDfjWLQa+bGPRkPdTNcROFaGbKNrkZxN5bdXUZMuXBsnQ7V1aHtYlPueXLihk5DKyyiKj3
ugbyYOw+aZXFa+utn9tHMSKqQQQwN5B75efJU/7q4Bc93na/ukR58ov+xbeQbXPCm8JNDqSp6pMm
Hlu5WX+WXlUNyBMBA7yFSgIH62IYa8Rs47ZBwajdhtbyXTapgwD4emJqdjvkVVXu+LdtiHJmm2TA
L1YeZ8j5wqu+rp/yl/sH7F2QT22EroO44p9fVF67bOvkS0oWb8fI3aSgeX1dG8VXvR1jaZF1HJuD
V0/GYSIyLDuWG/njTUrPX+5oE8DjzH6qa4zKxhy/wUpO8tDlvY+jwtl1YpYGpAOwrJzyyfptc21s
8Wb38THQGZjEvPC2H9ocY5TsUnYi63L3tVHW1SWft1pJ7tQlbEvmB7G3SVVYyLbw/HJkXlGXIYvS
JgjKQ03dmlZrrNumdhyyFArhbTnskfmfnoiEb5yl6Q4jCSvg3K3K+4pnSeLaBzmXlMB1/ML4/i54
Rn/R1AqND888eauKCbwoxU1hXUtmMjp7lvoHUCy8GsX8yZOzqrQErwUxvw0WGCxqgPSVzqu/kDM+
qFnNCUQKU65EjN+R2MhGW+mUYNQ7E8aZ9laPvXaXqxF6vUns/j/2zmu7bSRt17cyN4BeiAXgFGAS
KVGZln2CJcsWcs64+v8p2D0O07tnZh/PgWmSIolUqPrCG47q1M37oXes4yQfephRV3GH+GVYdcdE
Zi3rs3xor5KEmAH9IvXYyYcR3+xji/jkNiytzyYswuMgU6IfD+t7WDh1G0MDEIZZYowQaz1uy9ZQ
jjoCE36mCIvee/KyNHS883U5duRKvD60izVclSXOQTKSXM+EJeOq9cSsz9aH9Q+ZZEt0Q1D4cS7G
47cHPYsO7eLsgnVuXIkO2JBQflg5EN+eru+qRXymL+ruVvaEK1DNBZfG8YbNfPj9w5qcrX9QKdZn
EC4qg4sB2YQW8D8f8n8+++09GPh0ldzJQtG1/s7cEIlZyHbzSAmY9378YX02yVPlTjTMYBp+v77r
sx8PgxwD6zVf31tfdpos+vx4/e3Z0t9Hywzl/Vu2IH9w/cP65fV7cWifO2FqSA6x5P5gcvx4qaxL
ZLQme61cfesVFfrjo1GM2mugzq7/04cyI97HcbeNBlJV8FdBe5jmHusL/F6Prm47BEcaTEWcRqhO
S5Gt0UbkZcAq6psZbV/D7Op654AGRsuigOUXuQoPKHmBwQT/uhnUvvo2gSPcy+LyYw7LNXXaVnTk
6e868zFDNmA0yvFoyBQNa6Hx+ONlv5hRjoXpn39en62fWT+9vqwCNTusJcj/FWz/k4Kt7VLB/LuC
LfTgty5GtuaXmu36te81W1v7A08XqPA23HJZsqX6+r1maxt/2Lplq6ph03m2XQEl/Tv9y6TQi++v
QflXSqsYkjT2vWZrqn+4DhoNqO1+o41p/03N1rF/q9maDo4bLgIlpqPZlqr+Lk9iEW278GsHIG3q
AT5V6PdhfW3GQAKgG8KX7LqXTnlHm/vBUVGGqsDYbIt+QqYWkSqvkG3oWEE1b3CKDyCn8MtyntCu
S4+wjGF91+9Tn10PiOuT6GJZW4JtUeOrTMXR06aI6c89OpNu6PJyCCYPTRw06WWhVgCFLJbn2O0T
1qjlrEXKPZKr9GEN+xXK2rPt6veZZrDChSP9zSb37Dt1C762I6IPPUBUAIcBNnkSODxKU1PtNdGK
CpuSdKNOklye+Hps3rvzw5C5T82IMMdSPDUk6hGSv8JKPiNWdNuK6GZsAlwTCItVGNzaMqCxDbaq
p3jpV0PzskTVE3izB2AhH9us2c/c2K3a9YAc7YtpRHe9nb4PDTsvrOolK+N3iOVQkktOsy30ewFm
urE0MhfOUxqyz6HdvJjltoqjnZHrKOtg+ArapXObLWRDsmXzPLjJSzag74vHIe7oLcCM4ouBEVTT
OFexymkLWlI7g68kgVWhaBhswy43sGugASTmGxAbkLBRC/XM9OCYJopqeDGqNfuQSaNgzBcOqlls
Qn30pkg4W+BMV+YkPgV29xY0fA9AXuVlCQrxY37CXwf7D1ymPbGOFODW8Ew+oYq3Scym2qURBrTp
hNZmLWKJX7xHb2HhcuoH+cOJGeA8LK920CpfzOoDEoGtV2UGoc/kfEiAhAHhnJwNddh77MmOFlU6
PwfiIsYF9bjCurJGZtBhAo0Isi9uxzOK2DVeEQUIoqbdGJXgwi/hM9UILIbs3tkgtPneGohFZfje
lSjnxjZDh3/7zmktr7clkrK0PzSdM5zcLHwLMoA5XeM+JXYDoTQEoFJ6bQbQOepHallJ4kd5skhu
NiA8e75TBu1Nb94QQ1ce9DbYaJkbeSGCA/TVN7UrAhDhR3PBbKGx7fjgTkeo9yDkW/Z1tOyrIbCv
IhRX1pslcN3JV9HrX2rN9Bf1vbIHdaPNxn0+cM80qvtUT+EH6JhnNA31VOMEqdb9EIO81rXwvkZi
Z5cil7MxJT+6LjjMaofCaeTP0ltDz96mIfAJhxGtA9Xo0kX3wgcy/86HkXqmj03bnvCnz9yvAetm
nD9UOgjxYt5jBPIuAjF5iy5vvDq9yiIKGLllnac5fZ/c1PB0mK1Uf8sP1oi1TekBy+VOUD9osjQc
WJM3aEqxMZtrc2SI2ENZ+TndDy8smlJi3F60snU2XSkGhmnr+k3bYLQrNE+5orsDejXjFlO46XxH
3ddVfh0YDIfYeEIlClU7dGzQSD0u6eeUCmOKOq1ec65Bur2rWvhuNtoGSAnI5ScQ9jst1e7QlMNB
2OamaQbigChvIFvmV7U5Eannwakz7BQ1Yf4unOSzodnIw03YCo518FI00XzouYQopjzpOFj5SJdu
+Qt4DulsGYOa3GSC+dQoAjRXI5Dc1pihhNq+2CnbFTYi/8y1+6hFfZjZMxV24o/VXVExA+Wto+0Q
HmhAh+SfFSYyFKrrq7xiYils8kCgyJneWtsqrFWPvqBXqZHYQXJ46OH6+ihuYFUDh95HpQmt9WaG
4KvLe7avam+O7fOUMFmWTfOql+67DorEV5AnbSNsuIKaTnZaBfvSVE5Oq0z7LjTuZHe8iQx9izYz
UjPRpYV4tUU9E3DeaEAqQAWx6Mt2U7d9RM3J3IH5LFgM0huDE+FZuXMTBic1xgTFjY1HSJbbqUMV
00FamspNuVGT9N1A/siPlKLcDZF1HhWu4GBaQBVC0aNOWtiYVznPao9CmqNF4Le8+kbNG8okPYQ/
NUehz7VLprecPJnGyjaM1GI/4lnhgzjYDhq6WgMgS3803Tv6sDvTuFVyLoUSFNc6oqIUy4n0IIhF
VfKlL7JHY+RqpdbL2I14Odrpsiurxt0Do/1cAeegWoRzGouvL4yIWy9zZk/RQxCBDBc5l4Stfj83
abIJ3e7BzqJHtem/TJgDNCLTIUl0TBYivLPTL+son1x80zB8TjCG7sR+NBF7zdsZLppd3sZIgkOp
YrrFBvuqNhyiV7lgISUQ+4vCjpZKG/hDW6NI6RqDD2PhszFUt9Pcvdp98R6Z+R4Zy4/UdmtP07Iv
qsK9iNWY64d6vs9N3drGg3kV4JOJLAP5Z6YivJi4qGe0wd6arH3NbD8H/ZUSAigGRnteRvtmhAEX
JBBE1GDQ/ToKtn1sAUQAzBMs6ldVdBcHP1Evyub7xchB6hT1x7gHRleFLEaKljKVTxpuQ0IigYem
YXHKzkoLU2gpHOKLJH9Vx/QDqNujthRePLFOgmOoVPUrRENE+IPpE5huWNRmFvoifDUxJoRLcW2N
HzE/zDZNY7VeoNUYhUwdbVTBZIMOzpVLN5cwvyt2eNQfgKComwbvYoXElzY37tJ9xeQz2spTC3IK
UbPQ8IJev4cH7tcgSHaLnCDFJK3LW1Zi1VAzPxtO9RR4dYidQDBwEGOPslMSjeF+Nm0v086GzXXN
1G6X2xl6FHI55OYxvJKII5PRF51Qb1K0/RAzIeJh8LTM3Qu8/fQ4lT0qpgBtG8u8pzO2iTU12qHg
tniRcWN1pYzfCBsUq3pURo4lcm8MrFCY3TIV3ohaXLcyl1aiswxd4kq/sWHWe7aunedFfVlHjmuU
JSMAfXsF7bxCEVt7Ukpq3pm7MwuRbtMF3HKjtLfjEHyIk/yQYRjjhWe0DVIGEgmmNdkd3rbBnb6M
0aZLbK4/KmCJVkXbEn+XJi6+OqNWH2NLVBT6g9eutxAcG6JtBMfIsz0QzpccDRV41YRZIqVtFkBE
6xJPVEOy6zCm5pTDyxWiO4GN/v5Qz2V3anAA86y5AfbcbBHVcI+G1u6drtIOROAfoxpFgxSPXvRz
1+B4PDaNq+HSkH3I1GlDm0n+2oMV2a+hbYG0qSodoetGlsahrh6/vVbbJdsUQ4KuCJirY1Rmt0kC
AptG9aMjGe/VTHNrZaCX9g5Nl2Qb9xrAOlnAsGQpo5IN3B99XdDg/THYzWHbH4X5efxny0gAJPTF
jCRBj3bpCVnpWxN3wd3a8HWdxkXZTEPh2GhPrt44O6XbYZapHxb621NrnnGwg2+Ligg60IACTbOG
64AArot3JkhfszNoXsh9WZvHU549Ww2EoHr9A5oNpt/FjULkHXbHpdNCDHxQlBjk9QxD7iS8oWLU
hBwMVk5RcZ7TTt0WOg7UYtZCNPo6FHui3m+yABB2Du4TGANASF3dG5EhaJIhSeuaxjZCzPsglM5r
iuIxsL6KqQgeYUwRgLnDW4lV63Vk4+K73GeROFe1Qd8po6DEVp5F9KnCP/Zo4ByNcUB2lcFaprjG
gHFadaIvGyiavz5NbZ0QR2Tv6ysqF2BgexCqGr3DRNZ11i7r+iyDMFPY4QmzFFhpiDWism1/LJQF
VC6DFSy2eLFV1NlKXTOOY5QaR6EakkDyz9f6FOpbbP2+5N2sH2no2UiMrk9N9EpnUPw02tmO0lT6
UVNQ+4fh5mKy0cYbwhz6A5MDBSLXr+maKogEUxANrQLyH6/0MSadckNR+JMzVJsBcaLT+tDKP397
OVYXA5n/nSg7e0uiEntl3o3AvDsNdUIKN6othlOu0hOkDjghfxuP1yKIbM/QLclawnhiUWF/Oq51
qvNCfHsWmFDRYC0b3vre+pEe84aiRWCEMtN2fQfck3USBVY3dlNB4GjVG81A22ZMhq8VO4tBafMx
bYJi41iqOI8BLMPB7YfTWI/iZlaU60TSDbF5e4y7VjlD5TkVI6JttTFmp9ruNSwtCnejlyLcry8t
9LcMMEtbGwULWXLVn7I40a5brOu9cUBVcUYUY5e5TrjBZGP8VIGEtic7vU8tPaVHMX3Me5vWdu9a
WzzDDUCxFuE54Haj52xHtnj6qb7wXb7lHwV0szIuuhbxmV/VkSyZraNh6ADnYrA4VFd/RVhlrkJn
tWz6Q5e3xV4PtjJXjVOEiozCeeoBU3jg5DdomaJsELN6/f9s39SQTUOaxjbU3zRf3dnUZ7er+kNr
T8/WgkmlTTBJImjE6ReCfb1t4eYJZCO15d8IC0rw2A+L3O+HjjiU0E0EA5Ek/fXQCf4VyCVFf8hm
8kSZMLa9+4R5n+aF5uwvpnpQsUj4ph35v/rXf1D/cqmd/DQ+/gWw+Kdc0j/K938AXuzzz/EvOkjf
vv9nIQysoUqNCyfOtQ6mU4j6sxBm/6FpVMls3CnRQDN/Ai8aDghF06XihY8nUkgCXOOf4EXnD0SQ
DDy/HXyTdZbv/6YQJjf/y/DCgcsCIqlZugm6Ern9X4fXrBWpFs2TelBc3YPfmofv1nLqw3CnUkvQ
cqpWZrJJHAcF3K9WG9HkeexhZ6vLF51SVov0S8wNEObJYQQmXx3U+Ba7IM2E2BTf/XSa/2Ia0J2/
2lsmAVyIOT26FIH6R/WTG2tpCVE5TsjeTsS6EcFvm1d3qo1MfWC+zG51DUtmGy5gfOyDkqsPNv3j
ajnPznCole6zTvY/mCz8uboNxxRiXHATA8obDQiuFIJG8hhodtSlSdNubeNrW82UbnIvCm75mZpu
WRoEPiW+O/lzeDn4gXyPT6RYgZl1+SY/QxbldVWykZuj3X4Y3cDHv4afdnYdUoeVce3AZpZvyY/I
n6wrjfDX9JxqxCNh3I0WrVCn36rVm8mv/7lTNWUpuU9yB9cdBgZSqtYWwwpffibm50Jy1GAUmwCb
9bYExO429Mt1Xz6ved6OgU/Sx6bTXRum29hRb+VnolxsG5KYiK/yZxPGcAgoqpYfDXkvIZutWYa6
WzOlZNLDJoewWjeIMfJtM3YPah58Em1NWMFvxGWxqaMKffPQq/kuHHpieaoTMA9z90b+nJ6c+qE9
mAaGVbxM4/G+5tMEwCncEC5Hp77rDpUYKWJv3lrtySxpTbaY/PEDbGPdLzZea7Qsvx+q3B6JuYfO
3r6jO1sMB/knqpHr/9PBUj+3CTbhkObXA+B3THifyBDs5emRxy43Lo/BVJJtXaQ7+VyewkA+528t
vAa33CTpE8Zj/mwUF1MFiNREradnJDF6qO5zA1AQ6JuQtVjwfCjvEv2J8GWjwl5Uu2NMwC5ocMqX
8sOtNqHvB3FSXfm7Xg1j3EyGXZ/kft8XJ/l+sKDTOAT4LXyK2Yb83TYddnGKZiA/J39C57kLnbLo
YbexVwJNvT+/6mDPWkO0TkdibZg/gSRd87O1/NltZXJk/Fpqxh0WXd2jCk0q5+tyD+TXEKwR7keM
D7e4Ox6Get4NIBG9ZChf80TzXGH4prChuEESra51wCYqxb7XYcr9pk8fJiV4QgWl8yClfEpbrOk0
4bmzcYeR52WsRLKB1URp3dqHrX1qZ/umbtADDCHcJymFRh3tVTxUC8immBTuR1SUPQprT2nxoreQ
jpU4qEnvqDLM6vhWmOEmjwryoZAbRtGiO4rmW5rQjLN+i571PQ1iv4LW25cLZ9C4ZRL73zoqxQf/
MwlBXbVM2j7/70bSzWvbvr5Fffu169qfW0nfv/l9CRXuH3hGOt8WQoioP62gxh/EvMKAempA/eIT
P7eSHFD5Nv6MiM8a0Af+uYLCDEBx2nVVm4Dy27r7X0gJokj4ywLq0ECSooSWRqwGleC30NQ1ZqGk
lcLC14zn0lQ3AdYidlQZO+QC0DRxkEX56ST9xTL4V1vUVRZt0g6DNOm3LWaFWZhQ0qsD9gYkQGB5
qmddXI/mMHpjQB7595uTQoi/BKAcIBuC4GoiIW6ua/JPa27YKUw6VVodtGxnZqiYKPZ8qZb0VdTL
5b/elIODjYkyJB6hbO3X5X3AANItm6U6wHJ8T7P0XUrDxMbWScPPf7+l3wMJrhpbsmQDUrqQ/n7V
OhEtbWRNFWha3MtdB/m8lozXT5lg/s35k63O30+gA1aBJAZfdkdbZdp/PoGVmpslfoYHI6UdMRjq
xakbVDTEacLs1xPAOGHzXWkwEGFJ1Tt7sM9GWG8Xvfg3muu/in0zPjlqgWWEztVE+tn57fzaQ+4o
nUuQ5roKPpowoXusc8PpoinzZaqmh9a0vwawyv7+ZP8mRP99u8RtAoaMgD8jh9hPZ0DRrBIaTskQ
UtKrRO2uQGLCdx0f6m56QOYas47wOimWS+LUSOEr8WuD1XA1S00gkzL35IinRKT/Lqv8i5HtCBMn
DxfTByF+HwSiKfFTiSDFdSbl/zCzDsJma50UOled7kuv3vQN6W2XBBnpbUdHLLufU+yaqn54dCzW
maXfjRRU//58/eVlIrZneqJNzvTy6+la+gQqMWSLg0L77lANOvoAQLTmeeQGxyQhtjufEs3HSi/r
fzO3aHCp/nWw/rRt+fefLpWDSPyg9FkFvcC4HWnreX1IAyuk76M302VSXU5FMh1GIT7H8XPR4DTx
90f/l1flpz34bXpDlSICVcseIOCfIhGAuMCUvC6wgP2EKeHvN6ar2r+ebZmcOYxLm5xC/93wowzQ
BcjLKpe+Mju7tk+iTN9HFeL3rA7IQtX5nqh3yOLnvqN2NkeIWeF29wAY7YAOCbUxdT45fGfO5pMb
MHYMxcVTy91VrXqpKJW76XAO1f7BNPqHMtlNVvlhYoJz4+RVaNS122G6LNnOLZA3CPe9yHOAxfyO
/HwvweNIOUBp35ez8QjO1a9KhLha5zosFvw+ZP0l5UNWh56DgUv50tQelkqMFQsxMCq98oaahvHB
NMXVoAs/gkqdIdZDSRwlFtUtbrChypH21MpNPb+O7XQX1yaFdeMYlPiauOwj5i3+khZ3nY18lUrR
28/znu5flF7ldXiYA2PXJssFefWD2X5J+wQjefWUGiFMTXeHukDnVaN0eEzecyt7L/XkXY4nHB9p
tsgaUlzcG1b7hso1NricGTWlTB/p7a4aYY1P+psCTsJTh+gdg8k96JGbtkXsauS4tEkcIHw/ZR0y
WFa7aTif6+TRCaw8GoR2qB0q/jTnr9BDLmbDCdKZ8UYX3O04zw9a7HCx+9dR4eAcapd6AoQd1W+a
5YyDkUogjoxT6uU2l6Wciu2cA/sPmMDk6Q+s5H1MQf+XypOFyZmvlPl7k7c7t4neOzu80eloeOac
Kwi9qSdo8G/QWD1z4lCVkanHWtQLcPJz4qJzTc/HcsZLNLJO0B2A8sq8WLnHOtJuq5JmOyom8H6c
5X4yHAbscnGd4cF1l0NO6S9KB77vtu72Pm1LVpcqfHUtTkER1Jsi/lIP08lUs1e5CehpD9EoBxp1
W7m9eK4/tXhAukr2aixotcszJfvfUyXOdqpelBF6sAksBvd3jbbTYEPWNaZLDdTeGyLPKcN7owQ2
MTfaQ4Kqhqlie1OHFp4wYX+P4Aw/bkghSJfxabYBOUB5PRRo3LtOdEIyrd4EhBcLe+QXUH3rKlYg
6SavSRqBtpjrWxEOXx2pI6YbXCzE5Ukp03P5Nde22p1lQw3oCnHkvrpe995OOb5JGx7kupvUOLDF
r3qFcExdv45UN8bZvCZbwjVAy5B50g2Ky+pFDuVRLs5w6s4KcFJvCXKsQLk2MWvs3qxDXw+Gi9Ek
1U76FaOxPj9rmEFfmxP71mcReiSSAZSCDaArSAdnYnwYuhcaye06HPGQek/kjbtgY0W3KHsx9PDe
7lDIBKKReutUghju+yimi5txr5QHpltEhsaLgbod/EXm4jqopaPCjFo0bSHhRq/dQByBUBM3p5vu
55kGATHhOm0NcqmPeiQ40eShvUjjd8rQxejmiyYvlA8m4Q13uSG279UFUkZv9w9+n0bvdklTFPAS
a2ATbu0KFFKTviq1eajj7hNw/mHmHhgYLthjvToKmqCqOu1Fz5LljoTAEwQz0AGKsV8/4Pb7sB65
yezh4sg5s1PYrUmw64Yh+69sJWAd2jSKcW6dGgzBfKJTe12hs0MrorFNc7c000ltYmVD6nuj9pwb
F6rUflShZg3bqbH1TWHEaEtlzNuKG8Y7CztcOGw4MU36RWTy7hJlxQ/R/e/62bcq7vRJsngbDfwt
1CF3CxB3U9ZAR4KbxQqta8BDmUcVath2AwPeHOG1oRCmRgAYDcyiO2bRtpLLZEmbU1HZrFCVJ+6t
eJ8IZUfJ3vH1rr2pZ6XFvK/I/bAyH6MBBRNlqoDkVMnzFA7UsAoz37oZJy7DKSpRuK+yiHMlxvmi
ZqODVggDcg1eRJ+8y+UAWss7stUHBRMjlSmO3i2Yhk79UgfqY4K+3qBq92PgnjB/22X4nmwCAQvy
2yWauw+9m+/R5jqugx+jKeQWgWUqDrk1A6pIilf6//NWyyAztXOK9PVIM5NhHU1DuS3n/mtPT3dr
leKxLtz5asTuUnPRHIxpdqBQXQnUMIMWylfzXPeckbClbY/Dbucq9qaptc+ib61NsICr19yUFmSn
175Ian2jjox5I1T2Nbg9LmBPb19XtitIJa4W3a9kn7kxwqM9cvtYCvehGXSbIaSJjF1eKS1KN/q8
HJKFMomqtvMGsGxHv929iovC8KKO5k5O85kbGS6GKG+wB8dfGZsoht/X2unOes+8RbnUpXX9Vah5
sc2lQs6QUtTLjMjHM7baGRYbG5jM68So4WYOWyutqXrIa1dm3EPD0r0X5gXLg9tpYrh0OZ0i4Iqv
6D46m1SNFcQA8dpsnMyPMi67bWuvfPGsm/jnFDaGWyaSI2tMhM3jm5tYJElugiOYQkUlNTq/yqDs
lDhrojxIfhGNBtCnTqGUQywbyL5+/3VS88kfHbQWOajELB+Qsr8UE7dAFPSPC64QupzLLXAMKkYb
VsstGo7GC77dnbdOQVafxzQ5821UoU9p6xjAVm9Va10m2/maTdy2hqM+Y0SB2GmB4JWxQB4uYxfp
ppFnXBXs1J3puiY92JkVrKKKa460KcVAyO1d31+Hjm5turB4gqIcb+0AcKFIoHKYrIsb9LfKwxJe
t/TnucMJDHru5U1RT9Z1X8SRVzzqINgei1owt5ftDa58b3M+3lOXHz8nIQpIqYDONYtP0v6dImKn
jE9JaV4PA8IpJN/xJhnjF6cd1BMKeMjTONYpjbNgb5TQ3xCww3kzxotzUpHNjCu/00PIVkhw+kZU
vsW4oLDUJOm+UKjzaRdctWn64hgLrOg5ZimlGLizp6W+mnGIgfWW7dV6qbcM6BihtSLetzkaV3Wj
qBsR1/Nm1lE/BJoB3OhGbdFoGwXIkE9rTm4y7KX5Utfbe6dFljLEo8jPDGREARk1ln5nTYD3tLK8
TQU+5JbiHKqo2mBYUGwj0FzbeHYuGoItVx2G2+iiofea93eqNvBhu8akBpM6M69PGJXUu15oUCy7
edgWtApB1XVflFGAPaS4OundDkSOu5+q/GS5qCQaVvogFTWt/OKMIWKUMmRoJiawVIUaUQUKdNtS
4KU8YD9CmGfZb93E8qH2I3Jz6Ov5WXkL0+E6sAFQYClU+hoGfQ7x1jCZLyYGdx5kb0KqEEWuBMKU
Xxsdtz7OX2hrmdL9xAF6Gu1tBGl9t7Zcb6msHn0xloBB7ydvRCPRT2zG5by1XJCTy+w6exvFBrC7
/QZJQSyTupLqvLCkW5pqHaKp2Y0wT64jrYWFFvasSNOux3pmD0LkNh1R7bIwH9kUnbnROtx8Wxt1
JXUYPrYxd9qCRCaoU4h3hgNawolTDCCKg+0AlLRtCOkj3M1WpR7ejvBO0MXfjxLhpdAzaFhh0C0L
ZkiQKmbtIDTjkMiPJvnnoU0ZTpxUHzIJH+i6fWfV8dYS0bvR4MvkDhl6jKx0hVGSZGJ+3glAn8EU
mlcLslf7kDoB05mL4VrxoNcoLy14WcRgfA69ayCcqzj7SQk34SQFX4CgGUH4DIIh36F0+DmrFYnU
yJFY0tNPZda58MJfMJ1AoEmnxKy1BEVdHO5NyvVOJ56gC8Y7sjdMmePhRszts+tI1cR8qL0ojsqN
jQyuqhMbLNAOnImqMBJxiJH1ho8zBimTDCkdTR9g0rgni/QBhSrtUuhp4DkzYbpCmGzRz0Y7NXuV
C+a36hJ+96G0wib+SUqGD/e6SdPrw2Dpx7kENSVkUJDakBLRDj6VSs36rhNnCZXMDPwT2CsmQQTW
cL4mbE0jAwtWFAS09kPWzaywZDPJgN1pk493kytaX7XdvaJN7KnBBRoV6vFi8tdzshjOU1mUd8xJ
H0onPK+hbpeQZlK7B+EbJxeMmSBJht2Dhh6R/rWbOe5GrV8xIpWRMvrPlwLEsQkY3BeFOuxjFQW0
WPkI6J0YlKRpCsJiuxjWQf4DEVPTvUrel6YPCOKTYhtmwS0Coo7nFrxVYca5yet+pxPaIRbyHuZW
utFq+HnKxoBLdR05W5PEdFfFOMeaU+QPAD4Xg+jC6cnv8kDZBhGgVOT5KMTX20zhMiYy2eplraWX
ZyFCHhE3Uvs5aJPPCEFfrKRR/NBIX3WT8z8uaBbn5GmKcKUjCAJxUnU0IyNBa0F6yWZ39jCdF9t6
zB1xBjD/DrGbaanbDk59LgN5i1nLxWKdhu1fI2dWtaDw60dLpiHjlD5ValEfIDllSLq2y0a05cnA
EwzZuXwX1s60DeLi42wi9U1+acM1xCt0rYaGDqmpIc+skvLwLaTqinuQeV5VkHzNtTp7FfBDd2FB
lWmp6NxPOoJIZsw1NVEAliM07LGxbdzlBL1v41TQApqcay13u3dEBScHR3SNbGGA8KIbKvpLBrZi
sHYQLZgBuwr7Mc7cQ1qxUmv58GCgGecBbjqExvhgjPMpbgiOe5sTT2RPgrbL4/hdAV2NfdvwkNbE
PXkWHrEGuBFlT2baDqdF1y/rNUDqNwCzuxwiFJO8Qc6rqNOSW8j8WI3mD4CuXnGJRuu2wdjTCVzN
s42Z9pLMko1sOUy2clYtQi2Q8iOzb/aq4TKyWXdCb8uNK1PbQuQ3MpjiPDE9yWS1SmhJW8+Yvjee
Us7AsPRrUXNPtNZMx7C4tu35JD3pdcoQcCYw6OObacEn5E/L+ocVDp/H8tkUDVLEc0ZHW5wLCAou
JT1DF4eydz5VgwWWVJuutYVgd7bjV0Om6GNISBZ8WMtv685jYIgctsl41XMKFQmLFIZB752gs1ny
TSVFIRyMzhWVZ5nvAuFuGfBpLM5BTi1FQ2Ev1+4nLRaUYKYbI2HFVKxbZcg3nPlnOWH0BXwJzG5U
Zhsb/0HA3A2DlNOzSn47WXtNoEEQTK4HZ9Az6se1mlyHnOrG+qTgMQfsnPQSvWQsCsVZ70Kvw0mr
GbinZVI/lITsvUa3wi7dazxaWQG6yO+Ccgad6WwJMVzpOH5hBPON0Ihx29zD3fLXu3aR1TG0Pb5U
XWf565h3jPpUfbvRds50LHq8wyYSEDnRVh+KePjS1MODnErkVY2W/iBKzP2yCH7KG+65fgj638+y
gmlGuZ0N/UZ1kTtbYg5bliCGlrsnnKYHy35K++ithhhXUFVphA5CybgKeqaMRZ6TIbiflulFHqZQ
ZE2ZSbHqxNlyKGZKQs5auOxbzFqJWllInnXujpp2LOhnM91OOSvX2hswOkTFgm7iKAKj9hVtudRK
+z5V2UPtlrtlnDZuxO0/Eah7KJhfTTUKH7KBkWho/6N4fExUil5D8TKLBMGejLxDFnwwGX6fTaoa
YmSvo1a5otWz1wgSbTm014e4kcUpuvolFuFq3CKeHB1EJs5IJOTURWgw0bDYinG6s0U2b9fCQvSU
WXMF/thp/Xpk4EFTlWWkvPUrBrg2A8aDjycjgb7XNCIz6uwpVY88a75VPADovRZ41A+ZvhuoneBL
SG7NqNSnfN8qYg/HhGx9LZ8l+9gFZxg5wc2IAOrcMqu7nJxE5zA5xKkZP1M8BGk4brNeSuRrBH65
lr90g3az3g9dYHIJUc/GbpHSmuJsRC6+YClMLlTPbDntduG0CS3ngyH0g4M2P7JB8vZr7ScDVPVm
TbWDuPaQCT9q1BiHkpxtnrLM1xnQMr1nvR/qEClOJm4rW7b9SFok8Fpvxv4hQ112riB0KBT/YV2Z
mM5BoKhkRG1RhV0zrVCWyrCU9OYCTGDX5c7GkesjDRdvrZHmCqtuTNGtsK5XeH4SMRtgq5IiV2EC
uEZVvou4IFbGkMRUk4mUyl0ezUQ4+ByXFCkDbQTCNkV77HrJQRGMRsYifmxF7e6Tq9GI0DxPkWvW
SJBVo7yPwLl6RTcA82jPWG9h7MX0OiTPXfh/7J3HlttKtqafCLWAgJ/Sk+m9lBOslIMHAi5gnv5+
wVOrj5RSp/rOe1AsZqoqCcJE7P3v39QQUTqWmMItvlWtsq7PvWe1eNuUBMhN0XGKer98avv5cswQ
YUBdNzCQLC303P6bb5VUDNex7VzDQPlxRmkMgy/dFummkTgueWYQ7F000G7C1lYBTZ43O0rFfIul
3ip1aY1DV5CiCHnAmP1vvqbshBqSK7UzfZIF3wPN4mtLg50ysUm2YMWSEjS6tTl3hKoBO1EjY1R6
W2cI0/VSMutZgAyZISVW9YIw68eAjzRkqhqo29+kdvIjk7flzBaSLSBKS/2pW/obadB6R3VOE1W4
LKhsb3Y8Q9u104tzz4wLI5Cz3ttyjzK6973vTUcGqwarFw1NCe3sXtm5T8V4A8qwYlhdrrxu2LSY
NCMSwZ/ThSvhDOVbC1s0mHeJEQxX52e5MwQ9qlxuztXc+YtSes0biaSNJrVegcyWob7oNlHbnoM/
eyzSu9hq7rtAfoEQFeyL5sqazc+RS7ktGQJEcfHqpxIaZGJHQA7WP5iA51Bd40hfY2S71nf9lN83
OZIAIyh4KpE/ddX82YioVaSfXi/h3QidnwsQ9eQE0Yf2niBR56pjL2UpbcUBjRveMll5cqajGUia
gnb+Ftn+i+EQ40B7vsfsjsUtnMmICMtPsulPsSx3BbySKeDWcqtiV2L8njRfYbXicObeRKo+Gqb8
jBmyD8+XXhePi8vOieWxIqd6xXKpNjhWXYxQb64mUw0Ps1k+lXivGqU7HXLSCSRx1os73cswMbY+
8N06NbEdH2bp4mtstM/dslsm94TCOcDjwMa92i6yG/yXLkqwh2HC6d5UzTW5TuPKQP23y4UKdh5K
IfRDg7tumqIjepqyIRummy61TcSKeESqZNnhOgioFEXqEGfjYztAIivTbj1SbtMevVWj7ZC08OSS
euKW6DQ6abyiQNAYaZwdFhmEKAvzFxyhnf04uPmlFY2EY7rVbTUGMWRs17z3GgLm/vUsOzPa3cVt
jhnsU6hF/un8Elm8Q7tSKet05oz/8+LW/qnPIPqz4RsAHZXt79Qs7zAo8E7nF09zy8n6oMqJa2xd
MRxwi+qmSL14i6/M2dpsk1joJ9oEvNhLWGnOPHecGsxVlIdi49Vmt+uK4mtnGgIBuPm5kgwUiiy1
thBw8JEbdcCbfknz6HPYzuFW2A1mB4R4/vRy/l0mqTzwlv8CfWw1F/V85Gw6p74cndP53bsf7WSw
9zG2fmndVBcOLl9bL4TBbVSZefr3RY74U1ihzMhsj4BwminFS6FqKQwkSRBqONhGjlwracYGPS2r
gJ0SN2A/lCOOZGMIr92epq2ZpJdnbvr5BXteUro7/VwB+G///Ycs4oOKHETDMmwL0jovwP2avs67
Ic9t5FL6rT9qbBKVMk9r2tyGBrLaWpr3XW6Z93WTIcOodJ5J5B0TBF6XuUifbK9FqIxAkcYxLQ8G
NhLamO6+7uN1OZnywfTaS/55uvasAUp2XmTHsFADQGSFDjcIKwyIW/vOtQxxlyam3Hpku27DkEiA
HtPvnUNFwKIzh5rTHPTcUPpHgPbmduQzzj9No2ttQfgx6A2rYD8MHA7BsfJ+IePkHmaiDzQOTnH+
nZaW9uHg3TrGzZSb9R0EakCxeecv6WfHRBeSbiZaQw+ZBQ6WywrXN4eNCDlANxia76/fukgEMFFG
K+B3hLpr/cD5nTqLCv79nYnaQMXOp2DE2oKEi2EzIkkwTJwx0WI2F47WK5QuyTK4xKE/mk7nd5NK
HgDOllUn2cF9LYmIkUBkWguRa1e586/OL2aOWvX8Tmr5hF9IGI9ksB0FcwYBJnlyk1cO8C5X3OWi
7iU7vnM934V9pJg28RLM81e2I3JA/CV6mMW+HtsHF2pc1NYzmmR7KxKUH0TneaceU7394GSXjZaG
lH20DYwKS/VJXbpaP1JqJQnPk7ntJ8IK0Ji4OjLBblEopVqAQs4GdWK7nbU05ewk0mm5itdLZz2m
pnV00rtSy1tUDv19XSIWOhWdh4VGVO9TLYOxz4qYWItjpEg8JIQIZopJXCdBtmWUKA6ku0g/x+QD
jQ3qGY+CDiPwXP8pD83/LkOTM2Q94pwCJy4d5AQKbpgUEdXXpuGz5/3ZqUQ57XAiiWlgXcupMc5v
SYslakULhIAipjWqUefka9OW87vzC2KL//6YulLssKdn5xyOsy9R6GojD7QzfIgOaD2/O//OjZ/G
GHEO6DGm5dEEPJ7AtecWwHJGREG/FQYCj87qXmeL05r6bNGzupVJ+qlImm5tTy1iSNxJrLh/ErnP
lUcsO88mBEm7AHgY0fKkwUkM9rT2+kiSi63lN0TMO7Q8VZGhUJPmlyhw9hmUxwy5VT29ho18xkXt
JZ+oGFE5H7Dtoa2kDiFkgRI+nu0ngmKYz6VaEmgkN2YFhtEZBriH82qKFpxAdd8aivK+LYY9nnFy
+8OGzZtaLs/sGLjHZBbe1vKhkaHoxCpXbupca2VQ4WZu+aXzgi80JitXa3ux9/kyNdHb7BDg4Hf3
VYzVis4FAzXdxUZy1F/AFOOeuizgkZgSe7/k1HrZTHE7BJLCSPiPPdFDgCxrDNN3KQtymyEmi3TW
gO2Tec5q13qvWJZ/bhf+iNZ4BBPb3AiTNU2AGi23fIllXDPTCB5FGH+x/f6LXVngXndpjgS7iKng
sEohgL1EIW3klwt25g0hTKZg3uuV7c5dkNqYcy8uyzr9xCp0lZtJeyTQeFX4jdyLYbgVSKjXwTTM
hwWL+7I1nK2tog58mA1uqdM1szi1au+myh23VLPt5eKBgDOK+pEJhXG2RnkcA6pqbV6cbRV0I1Bk
j8rHrQEhABV1cZ7XRWEv1ll9KKP2zjJxLfVpn86IXhbGPzQUNJ0bKhOEJSiJvRIRpo0wfDN3fG5J
21m5JmHg0C3MPqKBtNcujY4w6FucjCiSzm9vc8x+bC9/S0PzAeOlAOyQnjko+3XqV6tAgQsQ4gyE
BJVgABYq0uJNaIv5g9OEp4/5No6mmP3CJkRwAC/TNDFzFmQPveMXdcsSO2icioNdu4eKjDoAFzPZ
WhCQJ2Ykviy/UOmRadYgVS1L8AkNNWFRsxmQGIZJ5m47qm4AitRalbozOJ9KItlXeM4U9njEtYHY
ubbSsHCHlttjyuzqaKaIflu6MEbmHx7Kc2aC1ISmfyDWkuQi0J4aRf2uaz57gXjT7qprA9E6E7vd
wnJNyZ8R5GFcetBYPj4pliZ0/XZS4JBaPiIM+I/veXmxiGdSdItDW1rPA3SiNqdl1YeEtu3K8i+W
8RCHLeE/WDd8/NniD59tmZACHeRFmFi/D57vHOWWQP3FQeqJNzH0IJCbyUqeXWAGQ7jXtZjvUUs+
z5P1HPjiGI4jnP70B2PR+yiM0ao65oo6gpFyf0VAGFFcQD4fH6XWu7w/Q5bpu8R1o32xGRry7z/R
0qp2qnIsnrltAo4y6WkQg64bVyzDNJOzhtcqK4fNPYSrOIRXBWWsGfMfmsyREhawKiumI0MR7Go6
YrgGb7bu5YIC9qdPznnWlm8FUCH3xM4RFGVxlrwSHU1xe3umIMam7ts1HNg3GNJ/ymafcLqYpvDM
06BN+MEg2NugYie6i0Ze5IXco/88xct0keujDOwEEQYpj+zFxdWUOXhaucW6dNX9XCbf02q8+Rx6
xb1u2MB53rx2vC/aTq2d6UVokDH1CBkj/QaSBzkEat/a80MxJYePzzVqwj+cbNcStuv5yO1+I6zK
Ka0NLBvyQ+rluF2ZzhaOKt2v5pu0eiVzOs2KKuURjEah/pvLTVZ44tpSzs6bzJrtAEQ58FMq40J2
FwTSj4dOGftC79zzCJ6zlIVfnpIY/KQN1b0TMQCWVn25dGG5U+byo1wMxeJGoJOndQYabI4TEAs7
RhyevMWdARHOAq9OuXR6oFilgGTZyNrf0qOYcFRWdknVJTT2nImD9EHfgBkwdgBzYwvdZv3tmDCY
yq2RVLO6+OQvdMTMtN9KISEKLcNazqw8beS/Fr1PVaj/PSl4Oc9bB+N7keE4AOZgWL3cZlX/tST4
BLi+LAWVAhbPY7rHZeFtEIwjS9vcB0nPyIsYySpW5jqzfT0aSbH9rcwnCj3wKhAfB2guFy3hPijZ
Hfpv7If7+zPWLo362vHzYyKN77Xg9qkIWtrUkfvZUpR7EXnAiCVosEx4ZV3cQWSpa4wYxr1RCjL1
skaSsct+bGTyKN+Enc1YcUIozQv32eUfmRCc4nr8grkCYe7VLnKGK1v6R6lJAl7KPtGGRHq2xmtc
8pzrQ22OcZ18N8bpfshrdTN7OoeNEPaURLJn9MaQNRrJjKtvT0XdPf3ldv3DjoJ6zbNMlABu6GoN
wM9LQzzAMXGMLj/Y+ivr3QBvCxTRMvxm9BcVziFekoAuMXxeRbUe3umBWa2ZdI6mUTV98Rf+7u+M
79AO2SQwUuUpYm19d0j97I2eTK30ULjxZ1lmt5TPRw19FyNKlHY+RppxVo/qWVOvyqB4i8zmxQ7c
v5ybPyzuCOVA2JBIOFAi31PPh3RQkVfV6aFPJiwTBp4qvMuzTq5htvRrmOJfW1o1tbhfvZb5Swzl
vNP4hqf5Y/Ap1h32qbg5BY94WT4KJ5m3IGHROiWA9OPrGP5Gkw8dkzUHhnxoWViA6C3gpyWeAtth
DD4mhynPoo3BFB1mxcZUnTawEHqYTVu/FJ6/dblsF5V5kQhMin3TabeC/yMA9SVpgyP2GgEprUvq
r4VGo1KsMgPbSREDzZifdBDz6iF8JiYAwoM5lrSRFfowqcLuOObTU4lFN25JsGJFSXxUlDsbzD7C
55BeSJj3on0w8gLbBI2JxyROUWssB4G7LkhfuFUjwFrxIrEYPxRNNWzlgJUVj8W6h1n55JVi55Xh
tYdv7FWoFsIQmFsY9riJHemdspbHxkYitxaWhSgpNHD1wHsmhb7LHWx+mgvIuoZ90JjjmSpagalh
RvKYMMA12SMSkdwqjwV5wSIg1AY9MZ4im5L8rdB0b6sBfScRpnvPPpCH3h4QnAFo11O2a7yW+MeF
XM5QyvtiRtjl5axW5dxPhzZNv/djWv9Tffx/mfH/g8zYskwbbvv/XR61Ixcl/cba8539sZ+P3xDG
//P/+a8wKjD/Y6IPxjAB8dHPuqjA/w/KIFZDUk6QJKGP+j+6KJtYFBP1EzoQk8bb0e57/1UWC+c/
LsuVrrE83xNe6P6vlMXv12XUfui/HIuIFd6yEv76PMfjZKJMqoeDmxf9pinb9MbIIE1Rq930k8K5
u0iSfVrSpKWRichQNDWG4PkG7N6RS3JBJ3Zt9DkcSUlolu+21aVLt0RjgDh3qLpjb6mrzm2CA36o
zZ4p3N+K43fSABfgLdDehcLEQPD3dbxp4oVndOr3Jpdq3Q14iLGL4ocEtZcZNP7fjVgNIXMNJhJ/
KczfNwX/fHgIxmvCZeWSvNtE8PhVllW6/b5tkl2g6n1T2KCwc0JcGhvYEMU30qOjZ2i/jmyIJz/d
a7f/dB8feS6cP5/LFiJC4R5zdIjPz+sxHMlcAuSxAATdre2MUD5GLMe7yoMGT85zmx+bdNyYSI5J
pqjSv5T81rv755/P59s73N7sC+/39Un1AzUJJ5+4hmSN59N93AIm27NrQc+BnGLbfbwhb/Rrq+BJ
wuN3ViXOR1irlHa3siVl3sen5M9HpLcmHi7rNxlTj19PZDPt3hs1cY1WNiXbCqH75cefYr0rv/ni
LjIVTFYDxxN28H4j7OLA7kCph/20wA2dgxpnw8nLnmU0ruHtkUEaV9H10uFBJJR1GEZjvPXbdiIO
sxGX0nYSoDnPu8hSJkYfH5u+535qVM+HhsqSfdoS3JLvG1W3UcJOrH4AcPnmR7g9eUby1bHDFeyf
x9QxzbUXkar48Yf+ftpdoUVr6MjAC1i1fr0RowTHpsCuhz18OxfwjyJZwgvYfvwpfzrraEixVUDO
SRuu//2n8sMMOpFZec5Xi/FaJGpPwq7ycIS0reYv99GfzuLPH/XuyfIck2wZF1gugAlKU4q7+5B9
kyRzrqjjuhWDy02azH8R/9nvdKPnixcgiAViQOvmvV+QZ6iuwTjyQAvfHFbImKpDWJoXfeqXu0UK
B5jlJsnm4UrK8bH3nWw7N+rA0hCupOHnSKBgGY+ZsYdNIpi++RHHDUHAY90NBgqUecovG3cyCdOG
f68xgjYmndiIxFU041lZtfGPzvKWw5zftkE9r+PczeAjiPQyALrr76zBeHUaNz18fGnPS9W729ZG
vWpauFf54rfbNuhiDxSeB7cQfb6zpvTO7jXfO+ZbGYm667UEfmTa5avwkbxHUroccrIr5QO5uAp3
ooeig8ZlGjCaBp9JaVCPG5u4mE2cQoJS3CxCKXPVtQupsG59HfjLQWKn0zTmxlqEfYn/RnY1dV9h
OMBqC9AoRPBBmLCIbLg0RPby8Ve23sva9NW2TfYuvVi5/Ec/VT/dz1lYePniFv0eozBgtGHBMCj7
PtU45HTj05LVOUyZwFgTvDD9A8QZ7g9mPtdmn+4kuceXcf2tyvlv0/wsyGPZtNL6TJqotU1tINDQ
tRiTuvXa7j1iYQv/MRyiQ2h+yYwgeSongIHRZ580GrhogtWsV+W8diIT3kJfMunuwOW06MPJyrtJ
BXdk6D71w6WVY8tKbA81u38leqYTFTHN00W2xCGcal+s0pF8tUHdxXJ8CtRFDg9lXZdDuqmdB9xO
ngK3eGgzF2ajZ2AmSQ3eqyCC5X4q8ooAK8fwd4sv7Q3kdvZRJ33GQTSwCNTtcawL4ic7SzGuVTct
lLsiBYAO5vEr9BC5NmSF+CFuYJsOwMX5SQS3PjEVpXFQcnhE2Ax/yOhv4jG9yDtog5N8alKGSoQ9
av+64uSYKAHOrITZbQXMX+PeqomTrsOvSet+rcFrXefRqzFhLRv3VVjeo7M4n/wSJj9O5cfS8jxU
aba36gPAJ8hcTx70w03mwgxGMwrWYUG9qNr+BhL6X+6q3xeuwHWpWlmKnRBw6F1JN5H6ObjYLjCN
YtxTTvtAQbW20ukxmqDj4Ce5jgq6x4/v5T9+qsuu65ouhjfhu08NW+6OcMnZdhFm2ePdUBc/BnyK
yTZ+ap38JQ+9Tx9/4h9qr4AM78CnFQ1DjyjvXx+eLg5VZRQDtZejenJrSta27KE1+m7bvrm+DuU1
L8yeAa90l9uPP/z3ohNdutDlOWisbXvvHlxIBypDmMPX9etPshW7bBbG0VlyYyd7cTL7g29AtMcl
7ePPfY9asGLwwQ64hQiAWDnVv37pkgxDbM84z87gX5MJrLZ2WaLUiOfpiOXZW0nPsHYV2o8iWa47
Fs8V6VFvHiiGiyPHX47m912fo0EtD4ziWz4l0a9Hg23wYsG87vZnhYypl41Y5tsQwdCqDOC3FWNn
XXfY3eGDhaAhijZE3mUwDsbHGvrK3sXQ8eNjEn+6NNTDlhtYrm3h2PTrMTVNjUeuIv5YYHkOT9HY
Sm3Oj3QTne/8Q3WjtzqT8ixNSDSi4qW06/vZj8zLrrA+55MVrw7YCZ4Iu8BX6My99MDiuK6b3owf
rUxc9amJ33BmqT2ToKiPyqtG+3I76AeJeor+cprfY73ni478XXeEdkiv9q4WiZFNkJBqd3vfWcI9
DIB4uLZ8homVGtiU8Z5dq4wcEWU75SorpvywdA6cLFc/+DBXNp3pvYmF0sVTVbfOu80oZb/xtAJ1
Ke0NDIdiB2vW3ORxRFC7A5Ikal9HoS/nSFbg38sQN8yDW/OFER8gkCRzgKCzmHNUpxB5P76K5xHT
r9VAoDtjhmG4yrGcvRtBRVYblnMwdnuVd/DxkkPiEz+VkKSEu/Sl6ps1003nmIywzIaK7L8aPhkq
Qzeh4FeDYwBlY7FkRJO3oQFE+Go7cBbUjK4yqz+VUwMOrZvZHtvhvvhiBONTmxTBqWAgBe9Q1z+e
vSkl4OOZUeYKaa89lZ+CeIy3MuowK03nt6WDpVDkjFwL4os3ILoPTBi+fXw2zlXfR2fj3XM29sXo
xPXc7WMi2Mg0mdu1WCyIMX7JsBav6C3rglyP5HV4liJqWnTkvfjuk8r6m4+Pxf3TSk8BzibNKmT5
75e+YFYOI5Gh24elr/D3RfMJl/BliEImENZ8mbpKJ/XpmUEcsyAU1k051fmNH8pj6BSHhQO/jGpm
FWchJyS3Cz8EAmsXtEGlHjZmVbMmXumLK/gjaVO/9dagjiHg2ypqPAaIo/PIn31sgyHbLD5auURB
RCIxD6VfkP4oqn5Gnitu+sKNYHV5n0rptghN8Gy1l2jaY/ZO/W4eE8EShQVJuXHNIIR5MmDiZb7Y
TvRm+fUTdFT2dsSeRBG/DORN2w3UorTBQKmNvwVWVvxl8Pp7ewNOhEO+Qw3smUAavy5drkBfE2Us
p4GTv6GNqhENY+PGDN/+SyP1h0XSo/h0Qhpl/upvA8Ui93Atx09WxhU8zGZdwjFg6bwNiIdbJRJR
XonvOiY2jx/fPn8oefmOIghFiJOBjzvOr9+xQWIu/chlea7c7aAybIODyTnmffdV2HizL0G08cXQ
M9bIvZUbmxDaZzr5iLqe+QdcPj/45rhDul/QkiKZJpq+TneRZyV/WXb/cKMTTIwcw7YpLmhsfz3S
nhxKgSd0t6+SOEQWfVF32RuijtvJcNdastD5aG4+Pj3vhwF6qQfxI/bYYh7geu931FAZ3ZSmPF2W
Gq6xYsbdzEBjlm4Wz0dmyYBKePBGjRB4uY/v4b8cETYrGF4oqOyaiHW77TdJ0qtdG1FoLun8mFr4
pBp/K4H0hXq3JnGkbJ2kh/hMBd7ts+nQKzdRrEljUPcbU/qQmHMsFFBcISBMsh8fn5k/3rG0SMjB
gNtA+n69GgiKYEQMU7e3Kzjs4spx+FRRoRZQqAUK7l8YHRPOB3+7YX/vyDEGAiXlduWC/ObHk3VW
XFuO7Pbl0r/gRIAsle4QY9l8ja7whnZlTZ6X2uaTlgnETL4z7C2gYNKHRwgAAnJs17apYKLmp2Uh
mOrjE/MHKIoD1N5aJg9zAGPj1zMzzgNmsV3OE2U4b6wqikaG7Mdcdlf0jd+TlOpYOfBlBf2aPz9I
PNcYQWIt22LJyCr2w545hR8flfOn60WFzJWiuw2c9zdyH6tI2JVJ3MgQZzuznJOjQQpG0S3Zhhgj
/7rrw3CdYZC3Y8gabygcj1IAIg5ZUN7O5b6CRPUAn/P7gO34w2DFd0nUdddxdREaNp4qQXK9sNIw
CWlQG0duheDBN68r9oUws676wEJPF2Idvki2iUpRwqXmTLCpF6qXrkE2ToeQTiA8x67v34rJ/bQM
BWxnO/OfRRN/W1Bi5spK9mOVTFeFxbZm43t1iUC9a6gBPj5hfzhfQYj7EosxM8DfpoBQ0FP4114D
odxd20uabckLV9uxgh4KSfMxTYY7z2h/wCj7y5rz3k5IrzkMQR0fszUL3s97EBtbYeD+1m8wgS/8
Q2YOziFFuoqFr52vg9qzjmPbnpQqRzJzwTdxUHAJTLT/9z0VvZQLs0pPI37bGSTBEb0MnGafp/NN
65Rq1eSmuU3HqsZX0Hqbggp/97q6zBzR/eV2/VMzyYeD5tLE+GD5zq8PkViiOMOWvtn3Wvk76KjP
oP4C0RnqZtyIbWpAyY0XYn+hxcmkSf7yFP9hlYHW44UOJsKW44bvljcqpaoPE7fZF8OCbi082tE6
gz2zSrNSbFrzr9+YVsj+fQWnwja1pxIue6zjv37nIHfqIV4sPlOV4ZdanPM7eu92ArTZpX37UFSq
2FhTEz4aLpzTeoi+YZKTXPikmu/jKQpvM+MNDneyHUpkVGOaajKvHd8Oosein9zEuEat0uNctCl8
23gKIuRNcwsB1+zySyOf/OcOiAmDWvkgkuKlm9W89rs2e+uncGeTcn7XFRjA2BDR2AFN2t5qwtCq
lyPq+zI+QIO1X3LH+aK8xN2OYqp40geCOiz9hxwrekOksM/U2sKs7x40x3h0IspIf3SfU+K+j8Bf
0VWUFhia1o5x65qqvVtEBGtzhH099c1TT6ZHMGBgrryXwH4eFiv7rsD1W7TLLfN2nw7irh5d44oc
JrKXyoqeO0ii8D7zQxhp8XyRDOntsszWc1dZ+B3Mdvgp6rJqb/s1EBGsr5sqLJ6pZIYjEYrL9SSw
9ZGDdeoRoNIE5VfSmrLLYEExzA5ZPU9z9mi2MRFO4xLuQqufP2v6hJ4Cvzm1W7B2iHzTL5i25ZiQ
rOd5qB+y1P8qErl8NXPrjmysz32ZGsgWnPRq9ocU387+m5y7EV79WCwr/LaGbSlTlNcOgXNQ/enA
+mJpN2neztpQgpToFCIl+Q8dhEtJVT8UL72RDXts5KBb6hc/WYL1EjnlxjZRsbCzp9d9XfcnyJ2n
86+sQLqnPhAwgHFsz/RLbTrqn3fn30X5tOmUjn2egl2W2+4l0KN3eX7378tYxrijjmBygYuohYwY
tj1Rp7i0z5g/OBNYZ0zSeBzl9UUymYRBhEZf477evk5eTfeyRPi9xiO5BfrdUpbFtigEsVAqXm4M
PA9vYGyKOmpuzr9h8jffpAUUsWDJD3XrXfZV5N7++wKzYJ1Sq1z7ZZds3C6fSA+jOe/maqLGlc7T
lGN4i7xrP/YD8cxj5CDyo6U6hap5nrkCu8T3YyxY3ejBCeqdNVfWi5HU9UUHZdc2KJNNKY37XlrG
/VQ3d6rw+6s6q4xbqwU7DtN+D2PaRuTnRo9xkpMI2eFDfv6xpMS/mrXApiPxWRmlsZpwYoJYu2rH
uTCw1EuH2y7f+CYuGuRC3jUFxGhse4ujkg2kZ0xedpnpZXdOrbI7ACYMfeb07PgB/O6p5MI2U3VB
cmK27m0/fC7mrNgjnvC3OChFz16Gx0Pl9AS3LMG+86bleXZw0slitVxVWFo+45N7wvIsvCvNtn0u
Xwv9S6dLiuM0VDwM0t83tC9PcRTOD15f4TlkNU/NjL9Il8cVGLmdbRFJM6KjJb7x0AbdnN9RuqJt
JuGaqM2dNfbUSNlsc782i49fV/56zmTwMT04lQk6nKXGbBnV7TU+uegOrb7duxa+CXwXPBCYNog8
INsHBfMuq2zrAdcZVMDqdqhltw0XvnaoovBJJZW3MafA39s5H0x+ZAGPc5RXxiygEUs0OuLCascc
SfIQ3fVKDa/x5HxSw3hBbEyFmFzY13XHfVJjMQADp+yvOq1G9GTyLfFIphFO7IJBmM2ujt1yq8gH
oaPuy4elHO7mYPI+l1lQ4bErp6MxGd0nd3p2XaIC7BQGtTQAjqtM7aOyCT4PyakhhO+V+e+0myB8
HzqMOz65KK06/XvPpsotJBYkamJZtQOYY4ji5rVoxXyAp4/IfMmeqzl9ZSEpXis74n+eP2Sibm8D
K/eekwybobR8noZxuLOD9CrBt9RprEcCQeqboJyeYjyjnshUz6+z3vh6/qlw0vSq6ooKKmwtNmNl
cDXAXu/YZAhN8qIHwiRQbPQOXj7J4lwUjEA3MhPtwa6GfrMALh2ksOanMPKcTZpKm3lbPT8RAUNi
lm9+mcYJN+U66x6GKbGuQie9h+TZPfT6xUJGjEcJUdBxnGM6p1xg5yocT2MlmFHpH7Ohzx7SSm68
0XwNyxYLmmDyD6MXfprsKqdf83gWRc494vgIE/L0S/edCz0elIFkcRgD5zbyfPpxFyln5yKF1uzJ
KQ/2AVw4ezW2DUJv5V3iD4M4qk+TzZTG800cNPPN+Z1KKGRqrb9bjGw3TzbzPBwNb6dSJjde8Rw2
+MeXCoMVZcfiwlS2dSHxxEbU7OOrYHji5Glr+bDBtS6cS//C1i5eMrn2Z7++iK1cXuAGZG6JVQj3
44xZUe5WO0a03Z1IiVKyJ8e/aEQgL0rP4S71l+TmvNlhwEs8VTbS6Efmcn1+cZkbWDkaGrNr40sn
bLaI68TRiaK3Je0vvKQvt1nzvTbUVy9C+1qAs/EFLkLidtF1tTs66nBT+9M2dfr4wjKR1LiVlWF+
UJ60n1RLG7FynXRrKKQytvyW5vl9nkdIuwqM2Zb0uzG3+1ZOmFKNzrbqHI6Cuk9N3bb2g8MiFoav
UXbZJd1L35ALJdpvmbp02Mc1S3Tqnc9EHd2bBsYFwF93lPObaoKS4ueCPV+58aahhjRK5zIY+hcx
97fYyjCdlTeFH+tdl8lS5MAkIa7Fz18CER0cOH9CJHvtKDWJE65dLGvGj0qRwSuCb0s/TUhda1wg
ETUN2CURT2PhFonGm1FoisV5rbY+dktrgzBgmqHsZNUICGbvtvHUQt6fPObtcrTn4k5VmBTQMhVy
PMJ7rlbZhOy8WvZdamxnJfZEP27cgpGjP3+n47yTNvPV2W+ddSnxQKPFszltlKwuX0tW1MpmfqF6
RQyLfMrzRmER5t5njkkCUAcd3VIRVYELXhuV5qZLg6+BhZI4TcsECmF/V4XRvTdjsWVMM+qRjMpE
c3IBGf31CBrX1MFNkQ3BFoFBj3i7PPYdGc+2p5hNGjfpNL2li7dz68XamO3MF7Kt10qa10Al8PGC
fWWKDQolwn+65VuCboThnziSsWOt2ZPUujEW5C8tWUSz0RBYSGg1jJCaGAD71sTzDmeLIlsrKyPK
7pMYguu5g/ijXG7VvCzkVuRZh8t+cz36RrUzJ6vdMapSOC2onKBIce0a9BFVK1P88gV2bx5LAua+
Rk8ITh3YP4zKNhGYwvLMl/A6V8ud2YV0yFBt8S/xto4wMMWp+viQR6TSAfyT8ps02NinxrCdfYYW
3oJv6P+wdybNbQPbFf4v2eMV5mGRDUmA8yBZtmxvUB5kjI2hMTXw6/OBTuW9SlWqkn02KJKWJUog
Gn3vPec743BSKTrRxSJdZqovppF9JmK8B17nnOgE/lk9lglRAt0gPvw8/2OtVMqJjLPNwM5i440y
KgTn2B67L+5ofW+NBoGBlBvn1b5nGsPoJCCUcYKzAHZNbjIT7wp0JAQMDtiovD8HiPqLrgEQN5TX
MU6ixXR/oOLAdNg6xEu6DgEEw8ht13B3Rj75OOr7i5XbUEB09RUfpLb3pukum9HaZUw+MbhO56Hm
vtSM3lGYmYSBBD0m0Zdj1w6/Km6AeTNnL/0s72OO4h+Npwd1rEHpP83q/HzUrWlpCRQQTPhX2jl4
fJekIc/Hqs+ZR5lLn9ExmuZc+ni9/Tk9B1UL6kv3ZEhMYrVDpik2fg57ViTy7A+JRGXQEbBdO7Tg
ny8OAObOTZ9cYGH6RBEO7dnQJB3FRm93+up2NKlvSPWYGnNPotbVW39ga8/N38QmYSiHq9SHaSpp
jNe2v32+91SoKrK8/BejgeycJyo7u9TuaOzRnY5yNFmuEn1HgGF3dkgGQN63yj6kWsIx8291URzM
RBLlHoufY9JUoZcUcIDGoT4P6x+hyBkuEB0AlhHK4zl1vPlQz84+ZdgulDkdBWY/hkDrF6xGXl+6
1cZyO23nB8MBFw+msClGKuuZ3fl5YC4YeZ0ZHKTmhKoT2VH2GK+PrQDrCcqIhA3pV+fMQVGrxVPU
rc+eL1GCXzJk4uEiyXJdXcRwrqqzr5bvvsNmyRoQltGIasLBdVsMw0tfAy/ir9x2SKaNZqnOvL3q
uMRc8+TMHnOfG3+ql+c+kSXeDx4ZU7pfnLQnuWL4Ci0IcAjBhKfnoV6wptqVAbUpIRxCOt7m+Xpe
BiyVz4eTk4e06bxDW83JeS4KggfXR0G6HLQMMm882VFnG9Mha8a9J1sbnIBs39OmU9Hfp1oalGc+
UsPWxqCAkoIqjwR1gkPz8/Mwa052VvV7WSfi78t+b/vQeHK5m0D1VFFvWx21RowAcBi0k8SlbVCY
hgwzVkokQLEiGW/W6o5Nve4K3RGjsc8MTZ+YeHJfw0o47Mre0g4GZ3zTiKw4GFRwoTnZ3nYBawEu
37+WdKyupcLAkQcwmVutMbnIUVjXnSejJP1YfCM+0+STmKyl3MrqmONQiZzYobi2/NOsBct2Kshc
tZk9aC21alnov6ZBm7ZGz8I668HvGUQdDnQVFnHGp6mvMDYYKWBlra1OJEkGuOfWh0tm192Zi7g6
uc9XibDwIcwgjD89Xx3Wr3JaIw+tmFaFNhvhouvp4fk6wA6Di2L93/pKFUBwsn758/D89s9H+mSR
YhrAp3s+/ftz/h6f/7XWjGqL+Uxu/774/Krm+XafD/8+lx4pJVNe/st7U883//znv+8EnsK7Yy7e
37f0z18iJU4lVMp+r80xY8+9vuFCcw6do7hNJ2ABnhCC56NydfX+8+nz0fO1//Z1SDnKiOSSz8/X
n4cpkeaqneUbPJ97SedErUrvz5eWDDCLFPXPrq8olf243ojAs4GA8vSfhyWnkMYBxdl+PmRNH052
oJydX1qn2mAvjjkX5xL2vZ2s28uoa/YVDaW7axYM7kWfr5RTI941yvPh0TELVPmMGdru/6jcAAGb
GM42E+4vbkQNLPg53RcyPVqiWna4S6wHFk2wEHGlrq5PJd4w5BaC5ozsSJ2xG4JJJgRWZjF9EJio
75dUMD71F/r3O21g2pvpP31Kl3tKq4M6+5PwvrFjS3eShZy4uMXbdsLK0bmy9mB7++hUf5OO+YJg
BdmnyqDRpvF7TcceINoCzH/xvgfewzH0qFbtTyh+5SmeSbjB2kz1H/efS7y22iABfQKa3eN9PaZy
cff4ND9VPeKiamkPlFaPZbbwHYxkTicxdGyaJ5bRX0pZYkDFmrgNUPtZbozti/xya2IInNUByO1K
bkdPSPBh7c/s0zTiyLVjIqWwpFZB8rBq9TDz+k9vO6EQMP+4f36MoxHv057Cw7cAtXb2KV9aqoqc
KYJCYUFhR7OIHgsdMckOqaco1cYQR5N/EVbzTQ33Qa9e46Kd9jIho4pmZPDwxvrnWOUp7Ir2NxCP
N61vZ+ie8BOzSp1x9pFWE2kwVzmzqyxxsHdE90hQrsMeM2BwTiTahBV4a1STdhjMD7eKjUM6fk6R
b70mRFZumiy+aOhTzsZ8nMcaNRJkkICMuLAIcuzKA4xandw/kHaZwe35lje/azshHp0SODKchDRW
py63Swbba9RHbw/bsdsIsD7lDN3OwMtkdrKgrWUUN02TyaGLlw80jsXNs5v6hDXsLEaVbWZnnF4s
hGeZaN6fdjsPCgazjoHdDolU1xK2kDPa+hF3DMlX4ovGWzg7tD42TUyMNvnjKlzs0o5qL48Pndn8
oLodd8xw6n3imeMdy6Q+sOWrYLDvmwEIRKU8uRsZbyJIb5koCqhKdU3tTgtMhJLuAP+QvVHQzPuM
MdGGlOsO8vkLOqaAnQl7gxWX70r38winalOQpaCVSFz0XT4I7fgELmWqso/CrRoAptiWK9GwDy5o
2QIZgAI5laii0m9eTrhjuUBqtXJYhL1rgApAmWULH9abk6BOn/yvymjKk/+zqAd5b+N9Hst8u4A3
GhI6DJ3SsgNgiptuoP4YHYOlP03VNp9HEblOF+zRvga7tLC/TyXpvx2ut22KcR/YKZdOxvbXyN4t
hbg0qwYHjiSFUwrIA51CReJtW0aaVnZ0P7Jm59XTBFiUYNy6GR6OiZco5ZsE9LmOw9BhD+8mPjWl
H84VobKlb95KMATbQrfZ2uOBg2HEwlzqP1YNWKNJNiP8dajr6OiXy5+KUbJWZ9+0uvkzTMo+Dcai
gYhK3L1wkWuJheRzJxBcRvz/QPVmSDjSrzSLI/zsLQgsbD5pFnjXdCJsubTAarUQpjaOZCZN3++C
zsnfNQi2uXXacWRLNR9kXS/7vM+KXWxOv7Osnl9YARHCjMOwka0aYL/kbTSvPFS5CPeoUc0ZKL7h
8KT3xG3rMwZGQVfP/GKTZB4JfC3H2hgctkBacJjH+NwOOT6pIAfUoazfsXOtmxvIBJ2627HWTnD+
WGojuGJR3YrFYW8mBZf2ehVNVjsdW2XcvURSxAWjYEbp7V1rRpbJRvnarocJPr/tnOAbg80hLWIP
a+/SBU1x/XswWRt7K/gTtykbLIYQoQ5fMaPepJe699r0Akp5vjgZqcmMAz1GgDQHCZx2wNeeO4Tz
ZwpKtTN95hcigfWBgo4cBsC0/I27ztw7MjkGAL62Jsy3XaNVBMklU1h53sGdKy0CwnLswdxhlv9h
G6TUNlaTMSZPzd2XbqzcqESERWsrhmThp0DhZYLMldVam3MaQ8F0sMk5mKslPXrxyPcCYBkHXch9
xQx5NfSbrMGzRkq3vwZM615fnjMLlmyVwjEHL/trEuMvEwgg8ZvcNfSMOlZVBvvEGUOqdZxdaz8X
s0svFNqu1JoLKuf9yA72YQBTzallNgPSzQ1MDNQ1cvmamYkdkYf+DvThmsYMNZJJ5HtmORofN4we
ECUPCV2vCOWVnN+6mFW2THsS3u3kG81GZ8vmFu2Oid1YLSbTnECeK0C60txXvckaNXBlBnxPCzfy
veXPN6d3tqlT1AwQGnFD5VtRrBly+Wda3piPgmiorHuw+AHKWq+kpZ6VW6+ZbtOKVdMRWYSTWGss
gFqnoNS2njaoR9qd8fBua7P371AlDkmpyRdpNb+yIuBDZ4/FVRXd16LNs/1M8yWqhzFy6JqF7JMT
EvMQxsm58aO2MK6pTRVSEx8ykQVy9himhyWL9i5J7CWa5HgaU2WGM536rYP6+d5hue6s8dVYEvRz
eZtyi2X3MGJEDedvWDrE68gAidC6yt56VVVta1peEQD7zej30UWhET+OSfF7MpJmu+YHbbgmGPCU
1s+yDABTTZI1ll7XwZBLHPbelMDJkUf6MvPRWbkznfS2gG7jowaZAVWU+olx0jq3fR5cVBAkgLRo
zsjFZNimYE556P5utAL0S1G2W4Ng60cLWfocz+adJCgF7XWo88cLocALLBnHPCROvqYKG/oCv1CZ
B5xb8mHFr6O0xKemTHZlnpgPNArVJ7TxReSDKt8Zwzc5xM2bA2fzqtLsG5db+9b7A9t6J61wlv4x
x1x8xS3bnvVGI8t2fYoyTuwgoRUnSLbqiO8bJraHVVtNxh8tK89+04cyULuxdbyvYu6SVQRIlwSq
hoWl8u5XtcTeAF9Do5XkxHl+MM122nngtO4Wf+aNk9viWBJot535RntyNyDqp98dNR7L3B9fwM8n
N2amtx6O9ltWgqlyRwM5Wvmnd/qRvF2ZRLbQ/8A+zaFpXNrpJw2J7lrk2LT6EmllWgWnXAw2YBDL
DPMMfpvRDVxdOvYNbRjPOcOsCQXMXiDqYbbFthNcbckaOTEkoXipkjg7WI3L0s42xeGDe9LNXxnh
lM5M2IheJkZoZzEFbtx/N6365pqivjkG7cJY9OrodMtxyqtIZZiVinmJtCZ1H2Pu7O0ZZBpD28PY
T6+O7fS3OZckqJnGGDX1DE9TcHeNHe+Idi/dk8sbXMqWPexUfZVmStYhzUtUlcFBNOZPr9etY5Bb
V2XRRrCUBRdzkHt9HsYTMDIA1R2hx4NvX4RKPrDW0RD1PAAuOUjEsgJeo9fusU+zKkqIkkHi7w5b
L4GLGsdzST9B2VBLiOeK0w1zlPw+surC63ResswB6R0LbyOa3I7Mio6IxggMockcupltbfWpGw4L
Ad9HpDzHBVborvRLZFWsFJN0I4tW1Q5jbnOUBblSbjx/SVvDOVs4FsCur9n0SgRR5UuSSrqs+WSU
8H5cWso16pZ94wpocHEAGgi94z2gPb4xW0CjYPSUoXdHViSF9MMdaXyM6atvk+CKuaxzgg/Djsfj
aNEZ7ixn05M8tU+mnKQEqmwotxm7BZ/bqC5sLTSBARiFNkdiaPXNWn+eF8pZ5K6QoZSTfTdpsR5t
P/ieTPF4lU5opHn6SBRmkXLw2Se5umBz4dFRaajuqGjlQUesDWi3ukzzCeE0hV8OBtlLHbm3smyP
CBPFuauOcQEIoQWfDiwhKHZT8cjz1rtJ2P6IT9RnvdvGMKPfDcVUxpMv+dzGkWapX6R0TZcK6Ona
XLv4ebyEBXKcPScmPkj7Pa6dOCQ8UvvuTr9jr3LfjfxXMwM7Dhw1X2x/9I+yWpjDJTE39SK9pnjq
t4ZdfRaV6q5xXxiv4/TWFCYGCGQJV8CWxY24BbWllb8vEJy8CHJXoINk7nUswdBSyyU+qmlfJB07
265/idnBkCElvZuWzXSwHcSrLqC4zNf4/Da0F0YHPpMnFtxE6wFSYh9Jb/E2bBuDW6C/MPa6iFk/
JLIuDnJZ3pq0zy+MKOZXCRhCW0iHGJ9hno79te0W/+V5oG13yAvzo6kthnd66SFC9cg672bMQMn8
tsS5unI/GF/tUT/hMP8+0Samaz0yoUlRpXla0F0X4K7UBZrcoQbiz2pVL7VVGACyh4nW8MCMfQG9
XZdon0m59Y/sGBq6crF8mMtucKInKdSurDn0XL2KhlTkFyvtwr7wFzgOowzx3xMGp9Pz1LWRcY7D
uLl10r0xx9NLgW5kYkjZ5sq/4B1VpyBBvJ0100fWTi0zo8UOsdark0PBWmdZtxvTFlutAKAxpGYC
9Zu2ogGhLGk+VQRetKilMC1d5hL/h1WlkXSIuTDBmu6WOA22JCMmFyIDHiDfs0PKgIEO6Lx1reYr
w3dWEbvKIpXnguiGfr5b9dxvmY/kkVnGQ1gNudymM8Mgw/mJFlU7OmkDUt/ITugN5Pl50OQUbBsF
QrUBjvsi5hr8i2G8jVzxp3wEZlAM+niaM/9bFScfGubNR2kBPqVqOiKmqoG6wkTq46oJl0KI3TxZ
w66WJpPjFgqZ6BO1lSR47b1laA9OAwkldunczbOi94r9P6bETAG4EYLX7UEANGGb+V+XbrmW5KZu
FmuSZwWDlKFI9RVjbM9HIsjCVDN+ziCNSK0rp1NPTQwMx293uStezGWQNzFm6h7H9XmeDXM3C8uJ
KlahfTURsjC6YM2MNn2fO7A9Vl92oaUh4Iv9nK1QPnmkrcjy7pBtZf5pvdF6D+oJXZ9bfqtXSo2y
Vf6NvnqzjfmITeSeUVhDLakx/E0pGOfesmSUiulNGLm81mwpHJHtB7d3Nz7r6BELDN2BfdGP2QGP
/VuVkpMRE6y4nTxYmE7vu0TG9sMxL1qkK4He3kh+EN6HP5iIN1ugJ6Yzv9musI9DD3tRB6Qem4iQ
RVVxRnt4brWPTmBA8IbUpocKp7kJ49rl95PeWjMcp3oEQ2N2ZN3WoGuZTyB8xwwC2reJnvSGpfWQ
rFMVFX2BKAcRHn2txeTsx8Bt5VDtisz40cZhZ5js9DXGfj3w1rIxFbHQ9aGxyScQK8O9QWcKnmc5
jFXT7FSD6J0IEDCkTD+bvWvX9p9JP+IfIexa3zhxZj00wxhPcasdar0Mi5LGlUnciHDj4QrP95sS
6ldi0gsRw5rVsMzwlBfbONbafF9GL7g2GuA0o4byjJpKMNBkiNrCo64sMwu536+XbrUlW1tGlvqa
1ybbFO/U9oL13m530m1bbvVesrGDnHBNtlPEgoX1VKlDb62wGqghR42WDHsJ9HXNRH4j01xR5yDQ
8vRrO2h0aunxU6Si5yExDiWWfyvlMp/gsu6LePbOiRMZRod2XOuqnVfR/AL70pOWnpmbvq4sQLgw
rUfuUafa6X/TD4fxY7XkQFvpFE4M2cqi/sGYzN3PiUVbS8Nawy4oTAA8bjKXWBkHgKiyhvi1pbk0
K+a1A4kTZ23Nn1NV/9oWKZQBYKTwszX7U1/9IDm1PCGDHTe9mI01Zds5DGtdr9FYG/vMOsxrSiFw
kip0aIXjuYXvobXsHIX3nmqBT3uxqfatnipQzsCcRKy8iNXwzMlS+BoktYneWvexMk7Y7wh7smGI
s87yMcRGtsEIZW/TtLMuNqqco5jEI/D6+gJJnc5PJ+XN89hzur0ipZDNu4IUC1SWPkhGby3LW/ib
Xf/GDmqFDFmIZdLuCBot39l4+Rl+JmHSSxI1dIGcQm38tgayJFp5A9H5ZjApWztS3skwS7GzByDx
ps8fbmpmyn9Xi2l5Gm9tsfQnVriTPbsFppvpxzCZxjbPAbR3K146De04SEOzZfuW1MbPtOxLphzV
746ifa+aKibK76MquvSCxI6wPSf/PTlrq8tMykOO5d7xQVwTVB9Eth//NM3qHufPvi2N7NlkTtal
mH8HPtWwXd2jUaUO3HTmL+Cmum3SN9q5c3I2slgLSbqubNZZ8cGclyJLsH2JlxVaNdIs8rWcxkKj
rlb/nR4GMTVZ8e5Nx7knzaUwemNrODlnxyd0qUlFG2LgPwWL9UN6uR5lelqcQOiT21QboQmZ6diS
00OBzlLCPvKliv8YnqxfdNuZUUP4MqyaPN+7CVemF5CmbrNuBFQbUGhSmDLrjVUEx6KcvvWlzM5J
P780lbdNZNtcSpwF2xwu8K4kQYdOAjKsiWjvpGY/kJU0g+bC/hUTC7sjGJKzPJFo4xGE4zpkqxVj
YJ0cX/tZYiTW8bRGtBy5H4yzf1YWv56tfOKcqrYHTGTLXcLI8R4Axrc8JF10aJOd3cbW3mPYUqRQ
j9cEpWk26qOvueU+p+0XjfY3HdA8HOAe+mQ2ZUfPvtU0WSyNFUfTgIfC1prMgE+A2XEhl/Ld8sAN
Yeyr981CGmbN+EnZLgN9gD2oSBrWfUKpzs9DOTm/G3pr9P6yNqJ5kR2ZFz1iv7EvqbR+sqfUf5XS
fnFiPb2lc+tHRppdvZFg9jYbAScX/hgB9eR6HmxOcBeX1JrugX5L9p4H9W2ZCCwi2O6aN+t4rE/e
euSsbJjK/GRW4tgWXXlK9EQeK+W8WJWn9mbLorUULeO9LbeMNCF5CJ3Hr57t2iD997iUbM4nq9ir
wi62ItCg4oMazb3qIIbuB9kxBSEpXr9nXIbCY7TamxjkG5uq+UiYGFKCqvxSsUea0946joEEnqn6
MPYKyrQm7ViRJjj4BQ3T2cdg38aQ73szPRFfw+ROxdSGLWDhrCsoBRZcGEZC2AtAg0vpO9EqZA8r
lfgvHRGxW001ejTPwXcP4dpWd4nWshXeA6xba1ZUf2gJXCQ0MHE2AbVYn9N+K8Ai0GggUUoC59bJ
mbkGi8F90Gv2ImEWMxcaRF8K3euantjVAaUO/nLOcfx6K+PSjfJgMEO75SrvGpMOTVrFV6Grg67s
4FSylz6OJS5zt+nQO5nlLR1L7aASwpAc6nItf51rr0JvM6e3AMtgmuOfMBOj3AvmlIygVHdcGptS
WbvmdQfQU7fznWUszbGv+inysXjtfB32FBxhWpru15Jr5SEMclbMLj1WKKjuotFuYpbwRN2iuwVJ
AvqgScvrxHVJ4ohxckSN2ETFgBDQwqXFLe3tYduVDtRrOFvbeezNvaxKVqtKz2HQsvD7I9Wkp5F9
UPemeeTecXuGGupt86iT/G6ZNH0Xe9yVWj6eOZkeH6Gehbxp9ENTDFe68u1WttL9FLsMJ6D5faor
9ijxhPhoLJgMjZnxs8qb6pF5XTjWrf3Np9GyxQrEW8LfEVatsL7o46EfP/qmt99aS+8fft6/VR36
KephguOspARemX7Urjt+1CSOus5M1JdED+tolMLZMl9GzbWOnamKKzjO/RKo5hu3wQoNopnD7q3T
02CBag2G2bulBZqSOKnFVo2EgBltedQYpceZ+UaE12sqFj5EOtX5XFvNFoP0jGRRWLdecv+I8965
j80C+R4QQU0r796uB0j2pI13Uj1sBbNWn3T784JqnKS+L/jkgrXGBasxlY+5sdShU80f0RTt1s+9
1qXoR1Bkz+oxBUZyk7ouGDe8VjGVL60b7+zQ59z5mBlo3xP1Z+pVGmrJ4BGd1znHtpMZJgC8bUvD
vl+ipc3Z1KKDq2Eo9BR15gQkuEmK74Zj3HEna3tsm2lkSkRuLPffPWNx2JHX/TGricfpM1mEC7xm
HFRpd7DxOn0qxPKn4fOd+WP1ZgeDdWipozcF1zLJMfp9Uiw/uVegWV0m/I+ksF2FXIUttg88Pl7i
s5ANU5Ylu2BoLG6mcUkkw+26twQCkuClL0lhmNxanoqRTx2Ooe7su7F+He2qu5ldeSQ855PlaLSf
ceYcfSnZ0JBVY3rsuIwgsT6rOXil2d+fRgIxbCwCoNCS+BMa4S/25JM9V7QFqTBx+WJ2XPC1FWQ7
z8rokNHNuwZ5TfPPXJnIqSkuzGipsZrxIAIyVoa8N19q9TQFO7t2KN2LcpPuNuj61WDN2HVDbZJ+
y11EK2ndukmG8g5t08QAi4CSmr7g0L8mWq2/BOmpI3Rl7MtfBe2pLYzN7tGNj7ovy0uJuYDCszC+
IkxcEe4SgTljhnfqxXG6xo3tf7Pyvmb6w03RoP3D7tBjupQkpLUk5BSoHOmi29gnAeiaikA/m5J7
QpBZoY4d3Jvm+tyjJ+essDgV5Zg+JmW91T57PdtI6ZCsB58BFciN4SXn/v3ABvFCsMbGhRFysvMO
FVFuZOdxDrxt3+I36hxCPeJk4lPLIempt7Vlmg7lMOzHsTCObeDkrzHCOFdvQ491EX7muJxdGhiH
2U0mWjLiNGnYApvASr7IFWaciC6+cNYrHIwtDWi7qL6XMRsRYB3Zi6gGc98xHf3CbBuZ3ssaW2QX
d1MguBP9qfG95osY1uoZuoAcD6R19Fc70T/HDDT/1FbLLdBzHu5Ap2/sdL5r7Fs3pkIvxcRmCDTt
HM5Qonb1IG71QmoiZ3xAKdvoV51e/yYphk89AmX+rlX2nra0d1ofv9g0y8gG9E1Fa2wdNqGjGJtr
A2dwJ1BlMocKWIRzJ35I4f7wE7fep+74ydSSu0wR3A5FpfaxC0O/iPkx0i5fnNn3z8zpaybBU06f
pIwPxMIN+PXm8QWk9tuE7+CrK2l8FkX2YuA2ZFACI5RrEpdHfMT9F7md6f4mV7xw47Co6U09DzlQ
8Jud2PoVGtMu2WnMg76WdivPhBBxfy0q/WsvxwGRWuqfrQl539Cl3r4k4eraZDnabccZPqd8uGn2
Fl8QU+V72oeUVEsCarRLDFKDg+bnzIhozgz9kuagDxo/cE6mBZa1r130nR2jektYv8hcLT53tHDY
DTjt1vN8iaZiUq8z8aBnrY8/FO2g1yzOl6ipECoEz35Vhca0WkNnnu0rV3YCLP8fz9OU2lkWyk6g
MsYWwt2wb3suSt649dlZpnSbmaN16uLR+twCr/771G2430GLmyNJ2MJBr5GFl5USx3maMQuI5PtM
psTnsnkNmqD+Mppx8jpZE5qLPH8JplS7Az7YE8HyRldnvnRWkJ4FyOaXoorTL8ZzFjGo5jTG1ZYo
J/ctLZdLHzge7ZRifitqOm2YzM6yRIRBmWOdJw9LFNjo9usSM8LCXNCc8GbCDZb0HALUbIAFhiAq
BkpoBxF2tcrLF0eqfSeIhc2msro5Mz5IIm+GzYzUPBwBC0ZMd1FUOl19Mwk6p9Xg71tTR8FgTmRw
2ZJLgs3GRgkG/PGsscyw093qvVqiIaCWZW89Ey/nTYRdTCP7O804BIbd38nF5WouEvPLzOyhH/zh
lTf2Z5Yy2C3IQ0KiqKdDhQxtI/siviD77kOmmgxYY+neCxTFfrHtCTg7jwkbXtENfzidNAiTjqy/
bLCiivgYbsWG9aDStR+UlQOWH+csNEeFvaqL0H6fHVG8tYkm39i/JRudKMS9QxbUdqqosaelX26O
olHWz977YOnDZyS2lLiemF8Y7Ri3JYZWXnj5FQuHwwRy/i7d3rg+D9poMOzBA0n/gtcYkx1kGxAW
mi1nzlV5Qq1nvMbOKRuG4oXIQOscC8WaZlDWuJ71thif+kAz341fZTfcyOdMvqSamdwhirwrok92
pePV+NvS6T7IbroLf7nggI2DE8gbYpgW+gZRNbNFXTC+Miau9KhrZfckGpz1gpjL3Op6onUy8zHY
5Y88QHup8sZ6RyeVIrL71I9UJLlrJFFtjfKadtXds0ftTsGACCgd6fEsuTwbiXbqGs480JR3dzGG
gz16IBS98RuVhXHEOAbG1S2Tg1KGiAKFZ0aWSxUG6EBpnAD8VpSqqReaCeH1Nd453GbyS0pXHI52
9aO0zfTzMjxIrRMkA8PiX7rhY2z617kx/J2y6+kKqeI01pYDPC75nAStfh5Eb2+cWVt23Cf8/WTa
41/D5f9TTf8XVFOTzR1Alf+ZanqXH0ld/SvU9D//y39CTcGN/8N2SUa0XFB1prXaZaePrv/3f9MM
E0IpDl7YDlCudJin/4U1td1/mIAtmCZDp8IXHvAeunro03//N9v4Bwxk24Nx49qe7erB/wVrSuDs
6tf9FzoBuIaVjO6YDjNzvKn/nU5QdMNSTEOQPar4u6+33alql+5EmrzadtN8mEuqhXr4QpsZgW/g
90xTis9o9n4nOiWwn5FeHBiiOv3z4NcjFWFusUN0jB0Rc48M1s/peZBWce7bmr6F57CoOiwuJ9U3
Hhg77VoC4Ds9D6xjtEhEDkiI7UWA+PfoGkYd9ildEODsLg5sri/BdDrqinEKm04Uh8GiK23Zv3LM
bw/2qP0qb/lS+WyzF7Kv3Nh7uIj7kml+DG2bvYCDgV1t3wzl+xezE1dnKGgwjNbPzE1PTUw+bmID
QWq1qYoIV0cRuRDHcZJPIe36aFiFpe4aoDqNuFZq927RcQbW5GBCwNShpTkh9V33O1bxLz0lA0eV
PpHXaygPgszpZPvK2EzYYbYyHiKg5M65WQ/BqKyTVf54jk1AgSC+tyW+an4bLT/ROatP1nroxqT+
+/T5yKiqN0X3nFPGOagSV8M0qTYw+JNzsXQYusgSg/Bn7KqJAKvnb7N67Q8znh0mU8myff5yOj8N
tDdJQOPUZ2FSl2+TlV/yVfw9z+awmzF1bUxZeCd/SJ3doJt3ggV2hmZHz3ghA5seiCuzZMeXMnBC
E4hAanQBKq3JBSh5TlnvHpP/YO9MdhvXti37L9nnAzfLzUZ2RFJ1YTtcRodwOBys65pfn4O6Bzfe
u0A2sp/AASHZPg7JIrnXXmvOMQMJNcQsSLMVHbgAs7e0zTTaDVZInQEjGxY+ZDoKeWjvVJt7se6g
Yf73n/4/Pom/n04Zp4avNP0f3Sh2ajUHe+EQLiMorvxm1d/eDyiEG1+W5reKp211MrekJCXNrq/N
5kih3h7vj/4eJiVqj1pWBgz7za3OP3+8H+5v6D+exrpWH5GWkAapIU6MFCwmLpNanKX3h8ukPYwZ
4qhYaB+GE1fHZWqoadZHf5+K9WsL3qG9ZIt9/+BLbfrnM78//Xsy3B8xmag9YbYodNbL8n4x2gsj
ZkIt9X8u0/vZMSbmu56zK2rXk/j+p/t7+Ps1IIXqIU2O46oQD9cLmS4o+CRsn8VRrIf7d7IFlxqD
UNgRoVYeqXr+OdAY59Wu13keN8irWvZ8yPvI6NIGozoCBoZoLuyhOv6351m6tebu0WjbcfFlHJCt
YCCz8pvsM0zV/tgNJaYERTKAItb9qEtScsGcLcf70/tBcyDmkL6nbHLzIxH5XqDOrYYi3SP/ZmY7
ESTgaDjFN9OcdngyGh5iQyh2xdSdmjF4k+Xks6tVPTvGHwBl7nmWS74dOw3B/P1FGX4Xx9lRXS+2
+xdAHPNHWQ/6vx/dnzptKWg4qzth8yHM6/+gBSjk8iS+sEB4wNUFaJ+wPFm5KDeKqoS+opcL75uD
qijosuox3i7G9B7njXOMlSii/qWCD+hC343ngY77fIgc+tFc8NsgMt+rFotfYxvPMtHz7f0l1uun
HdHi20woW5A5cBu7f2MAoFC/26pTU+TXlriKMXme527hilZbL10eW4c0uXI0kJ0M7TVZpl9doxiu
rgCeVIdzHOJzWlc6V9OC37EjssNSV6Tq5vBnAiAJUo337BlfVaPeO3LUXa1wPvNKQCwY80dEamvF
GOfqecyZrRQ1P1HH3T5cSibqY+Js2jm7sK0tdnKaPqaRpu2UfsDLAwIxJbrXUh2SrLugnVtPhWm6
6c0KnenJmJwFHSJBnAbCsGuslVR7qBroLfdkZw4xwDDeHerEykCzZoVegVA4jYpzVi05t4ghPhvo
pFEn5GaYX/rSJIOpWlYHjkd7mX54p11EPf2QEbHzowkXgfkp1qWE9ioQFzTSctrX5ni6a/whrpII
NaGwc9L5leD6wp0x4XgyKn6nuoEsQPZfihoax6UStq9LMiimtl3cengMpMKQxxle4qVOd1UyAyKX
3SFEjLplas3OLptHFx/vTdcT/WS3Zk4CpcS2zcgiI0WuyHML/Rb9YBPUS6JB8JvpibBtZYpLuJhr
Tm29a3tymXTUib4Zo/UIxxtdUc03jbpjF5m6UxMHaPcXfH1mjDBcX9NWEym4hyNYRTChb3WdNHuZ
p98Eb6q70JmfcZDessYanzMD+daiK9uu1G1/ogu2VWfAopY6eI7Q+r1G6uC2rvilsC0eugXhLB/8
dNKKVLlOuAex6P2OZlJ9ZAatvA6qfseA4WWqOjwwdiK2ojR+koqOwm1RjoW+1JsIENTDnFUndErq
diFWDCW6cqWrrG7CkXzhHpfvZjDT6ceYNO3WNPqZCGvHtWUvLrIyK4+eUsgqota/MoscwEXwumK9
z7ZaRN8T4f8bW82oP5VYfTZLoR3KaPBUNf6dhlG/GfOAxqStXPqBvsJc01plPd93ExfQUEQfLX2S
tYFoe0NVCzBABGzoGfEnqaVceDG/bWNOYDUIxRc6uu3ltyj0BzsPHovKvqQZf1NLLX92Tvsha3iL
k3MZcfUaNtdtqtXNMUpCxMOR3GvwayguhRulXJ1RFCGYCvpzmwvzBVCcQvcXbYgZKgekFy/pjJjb
VI59g9PVMogCy1R0HwiW0B+M4E6M6LW0nK9MS1hOVBQoUjWV69L5fV4mO9TDXJMiX9xoZLgOedBV
+7l/IFhMYQ9uQh8fxi/GhUzLsoAsUXiMbneILPE2tlhPK8X4mCwWGttBDDC9dAjDvUkx/qSNbT4W
zTMYeaLosCPYRBihObNmnI+FdizKgZe7ugB0mneBiZi/gq+vaLg3UucHL/Qhjhnnt0RjXRKd3scc
Htrc+oZw8L5UoeZixDrraiB9A96JG+oVVjjj2gtqy8EiKbnDxkSsvapc8mCE7Z/FJwQ9f6qSJaIZ
VObOOOpBgCiIKOnELblW+01j/5rM4JYoTr2d1PoSMxf1S7q67pQKxD7TFaBLjNMsfaS5+9SoWcoO
sXs2erpE0S2jQX2CYADCgc5dCGmSpA90lKlgpKClscnYdDSxGeHKCGQtkAnR/Mee/TamS++hbSE1
2LUstHizMQvSNzIgCwxoQGZ9muZPfY6DUxOsQu+IGFmVq76rIeLnafowApnFxxN27qovLtpfA1h7
ki+Vz6Vot1FfvEchNrh+IaEkoxklbOcNsxzauLhl/2BgUorGft9X6kmZUttzDMf2U6X+XSwO7fdg
yVwluVVmR+q20jwskrhMhjx2Yl4yi7zPpWI5UmKbVPp6wpU0zZ6ehc5xtY5oOsYBjRX7NIvR5/bU
X1lLQxdfAnPk3hUBtnyNjKW+mDHUWWAhczUu93ZMCxYjBGCyEiFKRIE2goLd4DKp2Mfw/P4oTHl0
fzoS4tLOyoozoay5H6hNq389uj9lSSy2Ywt/xmDcj1AZuVteoKpEOYoEmyLqfhjX2ug/npY9JtaQ
uHmNeg/BGIKIZf6BwAdHKrMkiCN0n+3exrPAMJYYRUoJEggzdkm0PFsLjWhkhC9Tkb3opToDwGtn
v06pvPAiN9s+i75CAYcmXg+L0v9zSKaJClhSBtGRCrycdM4j+W4JhgMamXmk4ZHTgb1k60GAkluN
MOfGqOpjMQ+faajMvq7lh3gcaMmtX25E7Ib4bfa5ajGnr+ejFaJFYY8xH2PV7DxTB5qg4J45Sqn9
nrMFb0thANkWcWUe0Ob16E/+2wFRaXPUQmKz2dZdrHX7cz8g/6G4rArpOhbYlRDYypHRRnXEnUV2
5f25kwUzzmz7Jk1ZUSWyo4F+w0M9U6tjslbl96ciodZcTSBU9mMKvRZABw+5d0GDVikMUf9lU7ng
YFdPxH+JH6ZevgZZOuxZRQRXmRpewqG+LEZuPBsEXia6fFDy+2xJKDd0Dr/7iJk07nL7NDM12Uoy
JEHjJtNVrocg6r7JBcq2dL7mo4Iu3xcN+6Ml6p3Rywah7KJA/RmTCAhO+wuUReXTA6/cPLZNzGac
IhG+39085tYNuNM+KKgXisj67EvDPNdDcMyiOLwWDrk8Q47lLlXgg1jWCFKlISqQLZc9tuXTmaWh
+qFAfs2V5k10SfhsScXedFVseuzGFdqshflCJFPKFjjeCGNA8BmUl050KEWyKvTvZmEVIJ9vMEgk
jFM0twjnN3MukkWJVut3oM0ZameS+yq3TCsWOOzzcrG8GKO7ZygA5TRnfpxQgVdWeeWDcPZlhv3C
EN/66oUxCI8uFjgfUWV5epE0iCOyijx6K9/mLc3D1pmxo1Sg0pIlGrfCCpjZi95ry2l6ZD6iIvSq
L8OYs//nhMHdgtioqrXaJb7SV9UlPylh3hxWJnhQGA1z7pjBVzm12yom8yia4uTSWgQrq2PzTSuO
zmcY7NbBEPOWrtWX/TQbD20sS+LIRxgz2Dp8BiFXw9TDNWRcEIfIuUx97zJmX/ACk109SPV5tpeE
6RnjaRDqv2ttybaJlpZ7ZUQKPESGX8JZ9eZ44CoXKBAc+92GhxL1az9ymTYKWMNHgj2irUynz8YJ
fyoFNLqOJIRrgZywsAvlAlM42Dm98TvulmwHcsRANqD2j/rqipnNycupWnaUD9dBFNmpMAfqOZz1
hNlBTqCbSt8fb2HKnSrhinJ7XdS33A0tO77RgiPVtzeuiaacVIRie2PKv5ArWj7pcIyHZZJcNUk4
ZtFnE6LXsNgPLNIjB3bN89kG5qFSUfhDsUqKGiEOTfY+y4TtScnnSqRK4kW9AX9hxLAeAb/wOt4R
pIHW5uRiPhBF0oE+z6sh9n1TcJvZtdhCXRW7F2lXRG+k7FU1mg77vk7eSouNLHz2s4UbLQ0eGZg9
gaQRe35t4ddACVjlC87MBnVnCQeAz80X6cTgLW79KA6CswxQ6885qb6ifUzVaTw3hT2e74/YojDU
VxLVsxhWEWWLYK+gTGXfE7oEqjnIOpeLEoVoTbOnIcE8KhgbngaHHpBSJmiEB0Mcy3nYGmXcM7XF
GiMsewSs7gcJaZ5q7XQb8pCORl5bP8gAiZ5EOG3e6tTcOV35hVIfKei6x1GQOfTObepGBnoCP+gU
qE9q8dF3XF9lGW3rIVevg1UGPnfXFADHL6wqrWtYDSnugAkjV8txQ7TEBGpDT002iuzW4vu/yQoV
Rtb+GtUQ/WqnN4eos8PnagmPyCbkoW74FVlSYs85ZwMCqLCIEFg00Fgz9N5X1aDHPcxiEzV1dyLt
4tPOhH52egRkTt8YXiLg8eQZeef0OkhlKpXf4HIZVBtk0amF9Zo25bA3jeRHj7P+KiKzPPSGeL7f
aNulfQpN+hpKaI5XkeRs72d0QnawHDsmasi0ZqRXGSdCD9gbQuaDEY/hpUdrpZdt/hDp6pXV6KMN
RHMs5PSIU1dc4pIzED8bLBAChaGbjP7MsJg6LVVIf5+qrW07L9xosgMxIQe2wF/glrPLHGK76Syb
jDiCGXcH0tpqP7Er6ZWjdtRkhIJAtnAvVMhZGvdIzpj31GCz2wzdJW41ccOSJXZJCvKDrjGKilwR
W8VKc8+JxsartOY2IbF6WrupE0PpxP7qrHHXtRacCNESjYliaSzj9RzGMFH8MkZV5XIY9mQhopkU
vygxRnAPc7kntmaTJxGECEvGXtG39bZAyoHpFGpbXe6dzP5OKNtfDKr7vmYXGSmKdRGQMKu83mMV
/UxspDioZrh4hnlyjRYCT1dpwUt6yR3zkMRWdh3S0nykvB7csUkT4Jbk9CkqQdtSc/7ARsWtZ3Wr
QhBci22ZaPWUQBKJSIHdiwIpTbjBKYACgbBSdrSa3CK1NXyYwa3bahSwC8p2j4iV6liPjY4HTbve
SzG1I+GiMAkG6Mv2tcvkqu0pxZEI4Jea+7TRIfIxy57A1CrE3t6HKSyX8jyEcXg2R6Ap8YySmGK9
6+hbm4EsPWsxL4tmCpo+kKHiJYdPnn1Nzex4JHA/2Z32SuJod9IV4+SAxDpiqYEwsmCQsCEPSTMJ
ngGekC89fhokwZ/GDN1MNYuB21icM2qsEJc5xgUWPEW9Jqk5o8ZDaLIcbYd0wbK5EB9cDSVEIMbo
W1MO848QgXraJkxtg9bYaI49+GUbYJWIs+iKDitHJ7lgNWT7WmMLbQTc3r7K/zRqgjpNOuOn2VRP
cVrlvlmnA/rfoMMmFzwvcwoUQKA9S40kukDsp+HgqOc+xmmn2iRsL5Q/brzaclPtBzupP8OiTme7
Bc7DjrHFzKf9cTqNtgkmTPg6PvrG2Ath67BmoPnUOxodvWbqPp6e6QTAY+s05BsSMFe8oCCabr0e
3Czjs8Ml92b0YOXKJWs2nWy/ZJpFYsNdkjy2iE5UYZqnop23hO4Mj3UDFUAxC8kdxgh2ZtoonlE1
NDlb8VSw0IV17pzDATF/5lAjku+zGWGNoLIr61OOmrQdDAgdrDNId/qU9XDKSh+bCeDMfoVCmWQ8
gC5v9jmAk0oYdLrWE1ZvNA8IgV8g+7oYTqvs0qJ6V9GunssxASXKq58I0XB7C87pQNtsny3BJ2Pw
6mXmQowHyU3WdKYnBX7AUinhjyQo9mAeOccK5h/4a9mAtrLcmfhzY6frvTEfDS9ja+vnKjDdjoXG
jwKEwEyncfSPg74fnWI4RQ2ZISzzihd0unaJ13+lpXNLSvHCQopU3JM6ERB5MtBdN8WzHoeRZ02A
qCTDGrYPNY7p5Km0Coc8M1STcmi1fRRToaY1+ULYArPGXIOi0TrXWXbo0uxRoK/cOiMfgO10pjeG
yj2LiQWALbYrZ6U/xBq67RApII2J3Wg4BNfUK0NnLGDQtAPskGjChdnb4tBZ5ZdmUhQJ/KG7QDGD
q+XQkshqEe6pirb6CCZ0XNrYjxc8/IY2kAhcSvZrZOx69CBhCIwQIqNCKXb3P7SIUpylYr4qRDJb
eqCebEI90QXZAyvRgl2G1HK576z8HMRYuIRKpkJVcbsdTVpdPxXobW4hSxj9ybI3Q105JgDUiV7o
LmU+fgzZIrjLhrQuJoOOYt4viEJoo57HNn03algmd+tUkOfOrp7zX12eohVBlLR3wK/TjyyYnOjF
ObYoLhBHNJ4xNcmpHAFkKhVUgYmJ5SG1K7wQKkOnMrmxJocnpD/ZBbOH7yhpee3UDnoSxmyilNkY
miE6pty+YJbmrvwerxxSmXZEZgR67RsrCDKzHTZppfKERxX53nqQzZDw6+AUAOfOb2ZVpVtjzLmd
h5SQNXSDXTza9kWLreLC25Z9rNyMxPpAWuMcgvVZZycfE+fDiU09ArmJe8GoW285zLBr3cM7SHTt
qQqnhqw43KQze1bfTie/0ubxCe/i+DThDUeH9uQM7FQRijW32nitbKc/GWZZe2wetLOCR5wkxNKk
F5XUpyUWyaHEOewVmXjQImX6oS4gRXF+JgSZLmjQDIEwkQ/OjVqShRXwQQBRjG1lMrAcFoKMYknt
6nDvcmtMwUe0hLep5foty+mXMdTxXuNDvRZhDfMOAqsT9tI1IiH4rf3XOJnGIxxKz2FJ/jEAj4wy
9aog8L+y5z0scMXPtZW6xrBQnAORgKd1c/DUbpvKVslK7m80COvTGOLD60IjPVkFZaNJ4zabHWSs
jVcrRG+HbE03ICe9IjWbAzG/LfATpbs4EzsWOk4PsuMkQiGRUmae+6aoLzatQ+xjmD8r/Xk0tVPV
IJ5RkjA+AODP8Wx2DE9qJ72l83Bb7BDnH+3ANgUzYDgwW/K8oE8DnWU0ymiVT25agcmbASYZfNw8
3SlnxNNhuwHvUOi+aUHpK3KH63qw/sRJ862CSto5hfwVzfZxbAeEah3OtTFpycoNIMaYzXJt9NUS
5eigA2lObyrmw7t5mrBtZyz1CdumLcG5a8NtTYxWKsiRtvDw0PWvudmc+1Vdq9vMm5cZYfWcixib
8BihS+2eVNlXLvlGvNaJMr2S/XMVOPJMA/c5FKwlYHWY9cbC8a3ePqA5Ltu6OlizqR/Yc3NyYJpX
iAnZ5Sa9XbEg9OuR8LF7lI8d2Jb9aKbRhlwbw5uxCG6Kno5SLdpvPZxK2GyEz6hmuY+TwtdVFpm2
b98Kq8QQUHZuMOMS6als5QQmfX0fvazNnb7Yb2NUcALHOD9GgXhNDr0fwUdk7HZbgldrMsLtoNQL
t0CLBrHD5NZm8HQskSlX6Qnn+/RumKw7IwDyrWL2/5rx3ad99+Hf37nf36+FQf8c1QXmaWtt9uZr
L6lap7F9W6LRowlTRoa7SEzxDJ8KT3H6jDsBSnhAgPSFCpTBGahZ91/PE2RQDK3CA81D9Tg740pV
6wIPPBnlu2FMx6RzMjiXEFukGj6GvQNFL0pi7z6379YxPjXUCAEg8kiERpqgkpauo9iFerx3mlvS
IFUIGR0jzaRTpmaOvQnCynFbS4xH8qVzr9YDsUmSbjzeDxgWrkHXxTuFVs2xnY3BNyZO7pwp1gnP
LztlzLJcLM1msOpXBHgae5Y4qlBfVuUpyVAxMfSHnOZI2hiWgHAH6xtHUTofMh0UDiGEpZtoSXO0
FbVZTTGgbBdnIXPQeRGJUm3CJG83js7yFyCOPsZRCCIhxUZ0fyf3A/4d4svXJt/frym6RhjCXL78
xxw60KmSUnYj5oRl5P7O74/K1X369+n9kV1B5mh0JklsD6mCm3Q83h/Jfz+6P43WP1ipac9LV18j
ZPBuXmGW4cae+fPKkhvXg1PgjMp0xfQGo+mP94PJ6nVYYI1Im3HnItnvgbzgYZUx+bwf7k/RVzHy
Skry51GcDTKdT224qNQB/DHW17asPU36+asMA08UIoWUuzNddYbGTCsoeBO9Yd8no11bqe/oWRU/
WpumisohvfdLqUHao2Obrz0cly0GRxxaKw3s/ihdH0W4DrZtl9zuX2KQCHrBfu3Wt1PGyT+HrgKW
NQ7Qaoe1I3xXyoSWPOblDChNqdD7W/WvQdI0K6zV59LNCGX+fRj08txrokEYnqIaMQeEyveOMMNB
4Tt6ku6VwaKNSCcznowHQ6Zie1c9/X+RGB2q+Xmuvv/3//r8nTPHjNuuib+6/674Won4qKr+7yKx
3Tdgmvh/Rl//6//5G30tDVUg61I1KEGGToLOPyoxaf4XGi9iddgj3bOL+RagjVUKtqaf/aMK09X/
IuKO+GuTSFBGydr/iyhMs7X/SPRh6EKrnN+mWmQsaSjR/mfggaOhJQxKme3bvPouE8aHJESqS/2H
Yd1xUjT2xk76Euf1WYWUOq/IVIkrFGmIuMx33EE2+KFkVppPoFazFboqNTXcj0pCpzqw/aBhlidW
SGs7ikfZK1fw/aunDqlkBdG1mdXKI8blmzP/qFqKc0r0Id5mEWtDmRgwxEDDtgamUbHiYqcVHNtA
kNVXlGy2QmXHFS+7tIyKdYizufY+wp/tTHiJbYJy1CrNh0oBCwuMGVW+3l4ovuS2WVG2/J9MwZOE
cp2UN0IflE2Uar+xnoVesiA0SPeRGsMQTrVrwZhZrNBca8XnAt/Yzon6aWTRQ5BBKmpbSLsQd+cV
vZsmkFOYDeLbYOVKLRvUQ+GTx0kguG0KEA44gZMo+jGAWKgDlg3plEDmIf6SbYtXFwSwusKAOwys
qLpwXpoJpOAVGWxWL30HQnhJT+WKFDZgC+ctWKplxQ1nFap1DMWGS3U5epDGHlnqvw02pAm04tjU
d2kewvpYyA4Q23HFGkcr4FiHdMx/VKiPqcU2YakPdS4W2hbyQYWQLFdUMmy+o9UDTyYBaN0B0s4Z
VdDKNdCUvmHca1sRu0AwYvMKYqYZ8xvD/LWB0KwNgdcpx1IFZwS/2VzMLweeM7mbb0UoOR8sWiXm
V2rjh1W66obKwQuW5sGGDB1AiK4gRcddgJp4hUcTBNJgBLMAIvSPywqYTnL5NHbGh9KrKBfLnW6c
ta7/XcF/w/D+xh3/DFAeFizkaqvVcebDss5bmNYKcOuaWiuYm50C3q+Dfi3tiAYEPGxmjb+BTO8M
LERDDYdZh5xdMmvvCiPZTBPsHsgy4Wl0Zp9cSMfrVvQ2u97DXYtnQeU2V3qyOn/p5vfc07ueItXx
ybPZCKwIsMj4q2dMoLa26C5tZVSHGcz2JhhXCUzJ9L0PxJaZorZtTcvZyHJ+SqIk3zJnjS69mhyM
dO4J+vVkl9Z7W8j8kWSujjXp1MXT88QCsVeSGYkH4w7cfMHBdIL3pWPcKmewyYw3spp6Uib0pKQ2
XYZBhyKpEAGXtCFpchCc9BBqIuwJhRgPDYoFKe4bPsyazKdd2/eOr/acvnPQPrfIBA9RVM80DMef
wp2DsPBTalw3YY5rR1Z5aVP1Z6GEzgGEwksy6WIT2xbGRiyT47KcEyU+lyXn7oT/eyeG5SMawL5F
Q3MuOmPetsGE6GWc3c4wbmUqwYmPY7pxpn4fMPj1A+5S295uHwcZq3vxW5nJjunS0PSENlnMp+sB
BD6QFOIMT0W3vulqepBFwshoHgaXH9iHmJj3iiUReEbObmQGRtnYShfxB4OctGaiIvTlGdcqp1H0
K4YKB+6i/jHNMr0RaIc/1MmOiBaqR1sMNd8DQZsAgRg7E5UAgRlby35PGeZcSTXxMuAaDDLNc2OG
X22XkjVQaq9wq6w9RRB6FlSsGyYSjDHwHK7eDs2T0Oy2Of2ROS/hrw7IQLqQDuSkVR9Zb5tbQzH6
UwYUoSk1d5m+jCWPn80p9RZBQJzF5AXGDn4pY7JqH03dyu60z6NC5Qqak/cTQvJXkLbap6EmPiRf
gMw0jV8Li1SRwbkk3YC2ZNIAvydZsx9Vw0ULi4c0tah7dJt5EluLFQjRaul26qLmqQzFIYRg5qtV
RuU6WhlQTvvU1uAGwSvVN6sR+zYsXpA/BFv6GzvdYvNDzuPBiOKfLKAQt5fgKWa6pgl7elRxU0eL
7mB+nJrzaLRAiBe4j8pS5K9dAXNAnS7JZIw3sW42pBN85YzlfLVJPVk0EZ62X0oCfG5oseBaZmO6
UogXrU1ec3jmKB/iE4YLEGUxzCZHHTM6aNVNchpoJIceRrx+jm6Kvcnu1ouGQvNbk+BEbe5Pcgrh
yAZBt1VqREJx9KFITXuYoQ5HM30DEk36DQZFesTt9BHZPVNPO3wd5u44OigfGI/MRDTIyDUF+69O
o82ytMjJQhXMWP0UjXHPJLwd3w2tXa7Ab56G0iyQWfNSRcRuRbfHyBNyxdm38fJSKuqDBHl9IjQB
JuNU57vKWbyScSleyGF6jypxYUFrcffo8XGuHgp6qT6md7Gn89WeLJwo7QqwSheoKjgk21tUHjQ2
vuuYkxxW0kCyxPzstZ49v8SOpXfNhznSDMK7ohI9zudXzOO5D5G3gMy7amG1+J2JQbU1y1+sNdbb
Yhsvs/acdcN0wqJf+IXm/EDOCVJENm/pkn0NOrYQBnA2fWJnv8hla4HlBvwU4Zg2d41q/27LBni/
Zb0nEeIdUSXXEaHWESN8tzAp1Ikhmg0lPYet4ZbVvJyq3qftOTwRig7WIHNuMqoGT3emZOcIrOe0
Obws79Mr9tQLnAIHj4ihUYnMV3W1vIKEUp5VLmi8Ht1HYtt0vWq12IE0IgpQzjp/WAIYiC/Aw0Se
hh8uNNntVKcLUAFdNKuC9q3VREdIdYBFu8OcACuamnFnlcou4Kw6NMyL3EHJ4qtFzmw9NId6WQk7
LCeatK3TFAdUJx93MEpaVh+qk/VXbT3Mav0psZEJYJkV8utBS4nI4KKtIJC5ltEw4GsU4aqEMOFx
rwA0lXSxSkeb3KXKs10mkp+pgphtscp1XcoAdMnecivHTn09jRqMNZZPFA13S1VVd7yH6C1sXvvo
T9v9nBlHss9tEYzYdEtszXlKOijgOkMqtE27sqSQ0CIR+g3idZe5frevrDC9GflutmyYS0VIITfp
5FRRiqgqY/khGdx8npQj1LYLaYQI2u2uOaWl/RmFOOlFtH7GKSLAmtyRJjsFCIpp9lrTQQs5NW21
Er5VZd+UQw5UkhpffSoJG2r4YyyJYNFctLdGKwa/0+l764rSb7uOS8UgfazpNLdDvALe6Kgipfyj
GYUn7P3QFtE7+1Cxs/LY2BCoR41VWjR2gwFMuDlMPnVlsI8N6mwtGKttr1WNlxbtVyL1cK9XZrXX
oEqBhKJ7bDN1MsdLNl6lsOYTrDb5uJ4yWCzNx2l4Gmu4LPWSNp5iAUS1oCH7UN+OpMqyTvWxdXS0
hoV5yJ56OiYQW1PO2TC8TKtSUJuC3VhZxAULIsHmtIyZudjbai6Kh4amUSrbR7AJ7UOuNeWtQ7aB
G8rcA/F6lnr/nMLVBJdbMa4XdU0j0572ItMRGDrJsimzzvGF3ehux2vbWRZi0ba3mNXb1S/0z+kJ
2xeAi5gfM3VN9Y0oZfqsaTfH+pkzRPaCSsv2dl4X9Fund+BB5znXPsyV6tnR1HKTgVFUCgqUlo8k
zoNFmtm0cCXiDZ/uO3M7NT/iBLiVOUHOw2z/xMfriipPd8uS3MIu8wYxaBBika86xWGidFHyxC+w
x6fF8IkW46BEATEuc3BRquIbmNy+rl9r4fyykWnZRb/r0Wyko/wVjOV31BGVEn84sr/NMbHMA9uN
18YxiT74HGKTIXS3m0L9wFjlQm16U1TjEASWOwTdbZrGfROpXmjDTupS5aJTRPQ6HGlcY83cbnHG
7bpYurXS7pSl2XZKt+us5dWcWrRhGGhUHSYk0XaeWJY9XqAnNL1rvKX9y2RiL8PuTC/6Bz9IPvQQ
bSutepS59cxK29G2/B4ovGE4t29Bq2+bPupQtwanFVGtdUyjSVhfW5LiUnmVWb+uP6RhX5Wmg+il
PHbJ+FQbKCJyk1ExaqlSNKdWg9dHQxRIVM1KqzunbLYey1keObP/9KbjhyEixhRSymq8BBzkDmq/
rbIYVY+xlU31oyvDt7F5DB0c/3X+jKzXBAsDL4yIk/BU68a3heJG10k14h+s9XYvBvYdDslRfN8c
oEsQmPFaG8SR8e+yoV7VkxfUjS+aMgOZNX40MznRKF62oxJpPmlQELTGipGoHmwUGfj5CB8a2Od6
gUDXyFeUlmfNDH/i+FCWcGKiEFV3Fe+RhntsPQ5gZjqYfVhbF8PZmcC5Fi2+5EbbfZGZFUtAREXq
vA5wUJlufqD3fh+bFpLpdhL1J6TDF8avbfpkB0K7Vkq1RZzzpTjzYZE/MYy9BVGEqzh/Lvr4/7B3
ZsmNK9mWncobQCHN0TngZc/qg30jUhLV6wemFn3fY/S1wHi3bmaWWdkbQP0wJIZCQYKA4/g5e699
gfLzXlsDkynQNukEpaXYWkOwK+r80xzFXWcYJ1lRsECPdWUQLQzyTrPBfYTLa24133gl4+IkR3MX
6e0+7R7SZoaOF7cU9LNjBr2VOS5nbbqdJY92l+yC26Li5joh29ZSc4RtjoRSy/bsyBJm88yCo5wM
BNDXXA1RswGUpxnpXe1xphQG5aFAT904drmoB3WbHmxqSifHrM1O72jRpVwCqUGbtdAuXTFfkAZz
vTl5Ce02S0SbxyRiTetCR3lf+hc8vxyMZnhI3fER2waz5fAg43YDyGBjt/aZEeHsH74VxEBVhkNj
OUeJ7Zbn0ilpw9NCC0PCnewbWgMvnY3iFGtS0NvgIS3zkNbhWxuL+yhbOOMMFZINQk7rIrX2FUPa
kUVo2XX1D8Ouo6VlJ4V4FcPEmXd6Y3GXHhCICD19Hx3zrI3uGVn9Tzw8Vnp6V4KeqWvj4E9Pjai3
FQ5t6ruF5brg3wH/mfqdkv6T5tT70IlWKlWHvOVMQwFM7baJ0tl7wD01SdO7anB3PmgYHwPA0rPG
ty6IrktmBh+9Tuq3WhMX6QYfgpB7L91FdvsFpHctpPmQkhMx9vmngGVHn3NVdfUj/PwgTm4VIDXh
eAsYE8smTfeuFd7nWTxvGDGk1L+k8N3L1nsX5UK5w7vTlM8+C9wUy3XeyMcqkd9NAKp4MtynLrWe
hF5/q0b79JvxkDlgOzyxypW6iYB6SpThRroVEZnk88kCM/cNvdRH41K8ocVOAWgwYH4lti+rQZ2b
JOlWnbUfSv9k5STUdL22HHqydiaby35Ma0COLiL+8dfoueScUrzg+CH/0Z4r4Dk2W39tGvcpje11
ranzQDGRFfZrb5Yr1rSlX3TnNkZ4kLy1WvTB2A6UXvzQ5sE6QuMwWjnBRSrbthoCPMEe3W4fWDD8
ha/pK60Y1ggvD5oc7mQMXy6lu2yWO9GM24iNhRkRkKe8hygK9pGlb31jRHXEqY152G7vBszhhDYU
jK2wOOxqQ5uXxZ3TlWsiC+khaPVRs96dM43GW9egGqE5Bus87NF6h89hiUK6SAhDRBX2XQGJLDti
iWYhHBteMqsG5tJUS2XS7RBSyIXVxpeS1TUF6bm0lbEcteE7TaLnIqiirY/oCfYcWEqAlWMGH6mM
tceK2+bCS4vTWBmHUpibXHeep4KzeiyAGoZig1wfFro8N+q+iMr72MYBXxfZGxSzjRNVbNqmu8lC
kUKCSD+KS48lqTTLTSirFzXk96VJvI+Ns7JOrdkgQagF3LYIuWO/87UdHTmcJD0LB90JEdEiHIq+
2cIke9dzea8T90g+bhYmt2mT7qWGKavpb7PZ8m2nS6IwkPOxNcJGZ8dPVp8/Ick4jk5305rRamQ+
E9XZqxqnxyjVH9B3zwlMp2LSkEjAR12Y8LARSLElym34GUSPzoVeiYYyZxtoyV3DYiIjb2XAvaCd
AwJ7aRrODTap18DcDgMMsMG62GZ/Vzno6dNbLcyOkcUdl92fII5m7OGhgnFqzVedVGbyWMGuxZQG
clPa3iEKqleQz49Miolp8lkjusE50Xo8k0jCZT+rmijPq7B+d6V/ogCm0kIkVRPD1sl7u8LzM/+u
TIw3AV2KbJTDsgm1e0OuUif/rvx2HZnXEx9o9o7CiU8FtkdvWz+CHS1Tvt/acA5ZbeIay/EqjS+x
3t93vLuWG4WeHQejW7ui/PFjWS9GgwBqe3qpygwC4rRG1kKJ091JFKR4bwsAwmQMRoG/dIbhZv68
yjZ/62T3rIzmPa2TM8rwLaEl2zYH3VxcjIIxDlApg/txdcrG78TymRbHi0YkH57D+HaqSB9QZkvY
Bltha2IkiBsPtQo4Ch0nGbPRGPkYM1urpaJHSuRrzkPWe/c6QyNEq84iGsqJCit/aKqHyQNzglgx
0QDBO8jDjKHexVaW7PRwU9PJJn4EBqjd9tMmK2hPVsyoecIn9mVDQ2WGs7YnT+/FWmVYN9igP0TW
O1CZW3auFEzJPO4a75Np76jsAXAZy1U3vVZMfhZOXmxh5TAcz26FJt8gssSLoelWo5l+x/V4GNof
n4RVFvDnpCPF0Uw0g1M22fYmHPdBp29atqSbasgdKo++QusirqrY1ZMOo1aWJFcCrLredPldXnen
nHP5kNhs0OMBPgnCo4MF/kZLQ3Gi60xVl4/rvpQ7Z6K7nefUWBH1kem6v0mT0QNrjF2tiOxuNU/c
TKyfUqcysjGQWGag7hpSD2mAsNTVE3ECJVt4Mtp9b6FsIljaMfNZ1cY9O4CFu+oahYskaVyGCfXD
kBvVGsxnsLZrf9dK2NZ14D+yI/icAivelHVU7duOlrkPvNepAoMoTkh1RjDGcwLCYyTVnaeXBmIi
80721m3NBJhZqvZcqoRIV99/nDQoV1727NkOfKwmrmHxthrCz9LaRQXRtQmZUwssiNTNmSKWek6K
UsEav4lL6HP9jGOG0BBoGyTkkk6TkSnLfauy5KutmZQ/bPXgjwcLr/K1tVVebE204FIjXJRtV0EF
gvrpi2RZ1eynXINYjbRA+ta5iIDKmiMUjhva7M154aFtQQFa7slbNp/y5Ishw0fVn62WZEHLeaqK
FqVa6O4yh48QQrQwtCuQkB3y1gxtecNsk0ponuFAm+BnCVGgaRAvnQBkkZ9HH2g6uYLTdm/rWAka
p0BPlOj2Ei/p3kTpC5VdrImDHW8ibJB8GggwVA2Myou8d7unPPVDCG1aXZGXhnQX9wuRKDGsr1x2
0PU6RCH24KMvlunRzuOHpE1+om7aMemtN0ry8kCPcFOTd0E1/Kauy+3uBR4cO4AcdZf5pEXWcx7A
ssar+VDPZ3JVMRZp3DlgWif5IsHLDki9WQw+s+E8g8ZfgQ+NOdkqWI6LOZ8lbYMVO1Ww5TM8EVS3
+Tjo+XMA+dS6I+se5Vd2i0h6HeucsnZHmFPt9W8I5b8nayvddCeTgLg1zRup/gmESX7QcwKUjBat
rjiCtp/Dos0ACaDx0Oxx3xoWWXjlJ7e4kyCGb6kLdrhWhcvMr4H8IjrqzS9MxYaFTar4TI161boa
3u+OhYnAOYiv9YX9NdavJnlunbl1WBCfRLgl2Dfze4Zwc3xwYxdk0+LJDolhISI1S52VCLSt5ZuL
ho8g5QJOlbEfGDpYhAv2g/MIoezNq9PZabKYinhvSXsPXPPJCyX9OE3fc8uGU1iG5x7r5IKB4c4g
Z87rh2+2VbOMj+iWGJ5vDnimxxoImyx701W3d6d+1Qv90kfht+ixEYwl0iTz06jGU0Q0EhaM4UsM
9i52+2czZFPiYCCb6ifRc/dR1ZeWv5idFew97rx1I1GrcyXTkialmYbdhrMxIAaSN4uNk91FibXd
5q4YeabEC6t9Or441FFxscEt0ARZBB3GnEC9oMQASSGHnyCo7kO6fr17YYayKoW3EVoVcruoHvwh
eTTS9lYnbEpEwT2Kz6PdeMVN34g9HWbEzA6mLfrVGRgYbCaaxAw+MAqR1Z7m9DfylV08+MC7CL4O
cXupvuFKME5lh/Wd+n5pefZ9H/fboYPEKXp+mb4fJMlcMn6zveZVCPu2gXywDtLkgbyNWEbfY/aD
d5cVlrrRaminO/bRSfWTpuTaMLUFfCgfG3x7rnSF8moad5AfP2aND5ZrRGR6iG1QRMlSdu5DTXY9
gMkPc2CrpcREHZNw0qGs5OQ8+T2hEZDvjkroIIuK4gdG7mFkplhNxhmZ133YOG+qU0+eTAgRTAA8
5CGpZD3FSFWvIQrfuRr0CbwAz37JSJGI5fIJmCXeqQ6LVxXs5JTMfM38J8nKvT5kdxBl16HeMJVF
tuo0OpkmCtakBpqTbi+R4t5VjDI/EEfTH/7+VrvKUv71uX/7kesP//3c9V/8+QW4xuPRZPSUzgRi
+RBGuU52GYewKjtn6c0IAHUFcTArYMQ8XTLsZQtrhiYY88P1q78f/hvPDQxPkPXQFnH6MCaCFfzH
GGCXQhYwC6Syf3YhXr9FfN3snempEm3XEH6J14VkCH4BMcsk/wYpnA6vSCbQhpAJrnZCC9ndtP7j
LEwdWA/XL6dGv/XglWw8N2RRVumQHq4PZA389VVN2rb0QJMnqtmKokS53vJ6ry/zz5fx/L9cvy/G
Zm7YwdsvSGC/mvuGmQvyt+vv+tz12+tfOC7qIJbLv0yB9fyVMxM0uF/gQib3XdCz5MkieybFvmGi
iQvwv6yABK0CfUZhMNs4GaeWh+tXfz9cn0uJV9yr9tMtujtP678T7IF7WREh5bnxjevTjnPM8HNi
fHMG0DtSAADtwhuCI2gXE/68SGm+JcD0OremV2X0P3Hj9uxSeXDZ9yQ1MvFCH8eVUqSGTSyTpg0/
MR2Ifoxj3UM6md12YTEeKmtEmSZYXMfuHFeQSxzbGZYQHt8GrOjA1XcwinPSTu0X0Y3JAef6KSIp
6gy7C0xm3Y3rCenq1pcgPuNf4UArGVzroNp+hLU1XdyoB4Fgec0xyP2DGMvPCrvrrss8MqaYptd9
dkat2J4bq0SEO8gjU4YczLKzzu1u72AmJL9D578xALBqMR9mnpJG5zO5pCZ1uFW5Wn3ORzIDUoB0
VmLguenFvdnjRuhsTAk5qpGJoJLCgBFJHb54gk+ZnAQqJz9rzHNnmOZ5bHyufnM4eJq8nczi10nj
EF3vhMPXjpG3W6cqDOUceXIXNoO7d3TTu4kNjwoISrk2vOsw6ZZuYfzURpOespz6HQ/YqQ0oWfgz
wrVAt2DkqMaK9m9QsVKr+qMfgMb0Zp7davWU3U7hb95if+kqxOAu3cUIyM96du4sCRKlxBUNYRxx
mp0Dx0nPQntkujSc7MmvVkGRMFKh3ZZN+rDpdHJf2J87J9imzoke6d4Ps4vho+ekxTbeSAgZ4tek
RTAxYsNkhqQuMyYfL0rRrEZuTJSq6bSKS7YS9AEIQCvYbgbpCM6IgXCmxptwfiXMnjSmc5Q3uoAp
6Tluu72iOzEaN0tVpBV3IpXAKzJeud+JHW26RwqQtZg/RCZKKE0YqKTM5PipIOPMiktprq/P/fnr
69+A3CM0pc05MIimd1lhIvDs0xdTud+tnG7yFGWrH+UPBKzRQqswuspDpHlPA6ApbfiQpfkj2uhx
TP1TnI4oKtAsD/pj2PjporH059yMsTur4t0xiGrSke8x4rj0U9ce08TEkCdu7IZKUZf9DYClcKc5
y7JMDoUZ3tQZdV5UksJBvHFowilxcLCEorOXudO9WLmx6+KmBmtgFMDWiZMIAnMpPepUcIqX0k+G
ZY7zH7V+xwRF7x4V9yptcO97DLg0G8Y7JLkQH4wD29uFiUN44Tb2c+/1J5xlb71mUaay8RSyvtNT
pDP4xpIdo23KkkGtPRsXH6JlUG5mcYu4vmGMipmrU4SMVXH4QEDjisgZqnynhHqexc2C5vdXX1KE
Oal4bwuIz06q1n1uditNP7oubnAgSr82ezv0woh0bX+4eCEr/zjkdPr8egkAYq/LOw+84FLZ4UYz
8uEIJMBFeN29ttK8WNNlmhOggsq/azUjuYkUmo2ERDbDiBdFBzYkDIlC0M6CcCQWQsggiOfhlGgv
XsHk1QgyZrt4Vit7+vDIKWTjWl1c3Vr30cW2z6z4j6rJ6A472dMIsVsbzZuy1NN1a8t7Vw/2RUNw
s37Xd6juiWliMO027xmKjziX42Z02Pq1w09WQIEBo6jdaQPp1UXLSE0YBl6BjSn9YjcR5biy2eeh
AYlup0lY5FRwGJIRVKdxIyIqytrYtwzChkxvF3WjMMRlxRI4GB8omxwzxD+DORNpBsHsQdifcEo4
VHFoBgWZjWkM2HUA2Wym5Q9BS58OEL9Fy6xSQF/Gi6oeoDoMu8A2EJlmtn4s/Y8u0I2X1qbhYteH
1HH8fdgO5gpu94uunUvqsyJHgWJV5TdGFZbp7pAXwa+us+47gliLKrlTFGed0bEz9tGKadgDHQ+3
Vs4GWsOhklTcgYN6OsylZG2K42gzsjOckPCVCiRoNdCJCMf6A4oMnXqQopAy2JYpJuT+t1vL7Ei+
GlI1Nj8LX5r57UA7YWGM7s6RxKyy280uVV08oZj67KzoJ2q/TYuMlc4YPZxv/o5117pLOVipTVMv
M5DrseNnHjA8EdA3rhI1OvTOmmbzIeys3ZS0l5HpTusRv92yaYZbPRjadSkZPpYeusA4Nu0b+yPQ
zGljs6Pk474tfN1+82z9pwymWxmmBok8lbuOhnqZMaFfVIES66kXXNsNvUJpUDbT9AjGwmei2YKJ
ajxrFZiIbRGhw2rxaqzPE2eX9Mv7hK3nWjOwRoGlNtaVM2Jmqb+MLtv6WjI9alNEDhbsd+JUz3aO
/tsX+kNgUzMbpCot0fZ0S4dMmqBB+O4l2c+gxf2ijka2w6xstHTlKbKR6OQgf10LHm2B8k3hzLdr
7K7ZrP2yA3ftGNV7S+DzVhbVPW1Z/MIu9k+GUpUdXJI5/dlkUrFWwr8ws97RGXLPvkOSRt1g84mC
guy5sU13ijSltWtjAsqTHALl0B/g9fzKcnpO+6zjd8uDLY2b1huj56S9Daz62x+6xxLtwWHghtb1
wltXnti2kXdHl4WcP7+k+wwwnNXG2nbUxojl9c9KG/pFqs+7hVL+5HSAIQGQVDYYRFYTXS3mDOtu
TrOOY/FFBAtvgaBrK7PcRdjM6RIJ7Yk5DRubqtiU2T7mnS0rfL3rcc7O1vyfrCZLmzXPBBZDgEDI
fXcTz5nbcUD6duAK9zQSyK33JHOLOaM7n9O6BYgFRsUkeAunBobukurdzPnezpz0jeOJEoZgKFqu
EVHgdF+SrY2954DR31uXBIaDd9YO1pwhXltIubBhEiyegpBbOQ2vHlJJhPTAh+ycvwy4BI9/npmf
nua8ciN4NOf88kyQZE4IU3KUVcmtyi9IOm+r8uXPt2hOtpWFUYFkKGvDJpvh4lz8kZk+zOnp168k
TeQdzNs/+vnwGrd+ldJPFQ3ndE5jN+dY9ol89uvz1wfy3/JNRIw73zU7QbD7FfJXz1nvwYz7C4l/
l3MO/Eg/lUsw24s5I76Y0+JDmFFgrye29o0kTd5wyJU35oR5Z86adwidH+f0+SAnh57F/RhkJNPz
Ad0Uc2B9NT+Uc359QJD99al4zrZHWZIty2YOvMdbHu5LzV7L2lA71683qJnr4/Wh6z2xHAqbhAMF
MErWGAUrzGReFolDn1j2IqENAoDSoFXVYVYc7a3PJ44eUEOGlfEDpFn1KyjNxRHKMew1nxKjZQnk
vE4/db/SuHXFuzZ0z6CPGC6mpAVZJXl4sYjrI3JHsWorpAJpyOljC5R4oT+ER9PPQ15j9MW2lfMB
FemxZ3uyzAYGF1HlLhIdyAv9bcZT1kjcxuzyaESLoqMwtrpp5pQSKi6PXTGncs5HGbR5eTSG3t3m
jX/TRFRH7ZyrldlA5oFSzauLzyDk+qSDd4ZTiiZ4qDJ27g6UQ6zZjCqDY+xa9Hau/2FIx620D/lg
5sduPgh456wt3phT6at2X4UCux+vPaL9dLx+1cCvXWGmpa06VrfwtsL7quNK06svwxfTXjHzTYyw
2uads29yMWxE2ZMhYikIHNQz2tTeNikvIMQ+ZDCCX83+1iKr8VaJjkDztnsvAX8s6tKOUaRQzo0G
5BIiC7CvJyfG2sXKdWG3NUdfs1FKQU+hPzlDEvwadAdxtD5z+LASmC/vrYvXU+uNqoRWI9/Nrn6O
UoTQmqg3aYHksiOuk5wJGuZOFP3+f0tENf7HT/bfsURIyxX/L0vEkV/TfsXjv/go/vyjvzwRgG4d
UG+2wr0vDRwIfzki1D9sh5VEtwHXWjBSgOP+5YhQ/9At8omQkpmSOzhw3P/4yyEh/2EpV5nKxo9J
XQtt93/959fwP/0fhhZzBnlW/9v3/5G16V0ewhXBamH8KzXXwqygS6KhIPQqQlb+nZprSjOoID35
hx7lVkYk9gL1L8F7ctD2eeGdPOUfbMIosMJaj2lB5uPkZsFODPehlrDt6Yd91jCZBUpK+9DBqpSQ
ELseGnxcsq+ChWWSUtkUKeaJwSWrO3qINTKC+yFNVgJHXuIJVFIqBGxf9j+VsQn1dsKC8n9cKv/1
rv/5XRqW+L/fJ0fKFnCBpWHhT56NIl8flzDzOSr6/xhqe7Rjw5V7r0JChdGb3NM43V19Zd6MbqJr
xPZM+QxhNCxlf9xkuYvHquR+iCxzh8LzOfPMw2QLoj0rGy9JHBGgwKIWwOGHOoj/T+lPsnFqWI35
Q6aJTytI8SnND0mKdUCqQaw9BZgJbMm8nqND3yROQfRdhvExlV2ab0ZAxjQocrwWWrsDslDCpxkw
RHtGf1R17PParY/YLEhbi0fFKlA9uhp4C1iJ4B0a3FEpegaRicP1oW56XIUoB/eTdv/308phEzOl
6NcjOKI106mdGRpASOeHgO0qjT9l/iG9XnGvXdjSePG8e9yc+sazG/q6OhGnG8Y/b6TWOcZPl1Oo
j5aPXqlqmgNN79dchGqNTBULWcsxy5RDwq0U4oCz399mUp3BuFGrD61rH0wQtUufnI0vSq9x3eT3
STzEB+j+7iZMk4tMwD4VeeodLKgXawBkCQwRvp0aof7p4fqcVjg4a0YHFWgWbEOzvhvmn6o5/Wof
eJsxBNqKjROdJ+LUAQuOKHWYAmdEQ8DPA8o3e82tAyoC+3D9apwmvJAvsVZ2m0bHwyjpVG/mMPk6
KXeFP7lsSvsAv6ACnVFzOYAJHjBt0tQhrGhS8LFIq4hbHbqNzxGZbXijqd+LhqcmYWwob9obJR1S
g4KOGmR+KEhnXVxvxd1cekHzGJgjts/Xp64PNNQJ8Ugn4BG2eT8x9cBzMZd014fC/dXzlACgjAGN
b72jruz2eX8Du6pCxzU4q3CabKgmE7763kYKQTaTUQEFNVWLK8Q8Vnl1k+DoW8rQoL39hlkgXuPz
yBZX4+DVSFiEekUUi/bMbIgddS+jfVOQp56EBlblbGlnU3SouuMf/q4zhcu8I8rWrtWzkvg9rtVO
jWmpSSe5r6MmOFIXksGrwkc/QmeZ2Em7HO5abMuHKowJuiQbslR0kgbgBIZi3sa1saNmQFtF7iGz
GPxf1NqaWsUDuhStIZaFImTZaiVN9Wrs97DCW6vVN5PnsimfaXB/E5AHQcOGESqJ3Gg1QB3nh2Le
xwRoXtYyf+HfO/sr5ZtpCrJ1ux3WQZkMu4b6rAls6xApLtGUrfFCzNg4o9zgAbY2liKAllQciBHh
yigaQlKaD2YBGhPuHThwfe+57M9apzu2fZBsg5DRUTF2R5tdASy/DVC+pzKdIOexg2c/xJRBOtbK
St217fdqIZPizewDJIw07qmM6q3nB6SaAuJd+hwizmK1NUydFQ+0wnPWgBgbYobynf+VI0g+lPND
oi4sHOM+tidMAElOju+8UHLDLHdW2q290i6305De11D8VqkA2WBZrb9OM4RRNc28AJhNA+BpGbtF
tWSSC9ZN77SNWSS0Ic3xwLzS3Cv/KcA/chji7Cib+Ff5c7p5dmhjT1vHRvcT5QL0qR/RhI5u6JUH
G5J5XgOHJpZOgh9gpmcTG8k+6Ck2RyIJXNcxGUTiu3VDjXzgSH5AL4sRopvdgU6VgVcnfux9Yn5L
8ykzksM0utq2actz3pbgAlzvZ3QeLD979xoWXzbW19N8TLJDElb1PAZ9z4SQ6zLxpwO4GrJdAGOh
MqiZuVXyVZMTrxJtSORYDecDFWxXQ2FqA6YWmAkNivyNXxvPGHqqHevExTGfa73yV6SSMQ3OSfPi
hLh0CIcMgyHXZIzlkheDglgE68YALqiJbK+qdhcFJLMqBjmrqUQOqMP3s9ikriJgOaC3aGU6KFpi
excWJdNyu10nmimXGdBShLfGrnSqZg+TtTtm5iUZrGGVSXFKA/PN2qooIpo6LH4ksWiWi+7LryNU
H0O5V3pmn6Rd4M9py2XdtHQz3K4EStARc9E4Z90E12eGSbPy4mlCfw8SJadrYRp6sWFmgwEdFtsW
ysfnEOXgCmCU0V/GnumTgY6q+LZw/KMp4n3JznUTkX5zpW8z9iAQzMh2FYnTTTHuojTNF7rybsmB
izHMlS8GCdgLW9EZxZGB65DyBXsVmmZUv6aPzVwbtGKdahETj6Sb9rEmdxG9NaD8uNwYKi2yoAVr
4U2zQUHRJ0aBbper2mQaZrKlXU+aYj0CM4chlF2uYvIPRacH6WVtuinlZYzaE52pEXYusYUSCmqi
InnOUzhYaPnJXEPS/uV5DF5ZWWxITsjWJD+vN8hHnQ59tVPCp2aUvk5so146s07KIYWzL7O3UFCZ
gQHhYsauiUmK3eZdL43yAcX/yXLaNRFUalm5YOEr4MTzUrYxGzpehkyfMkCxRvwiFfyJGKPUIsQ5
u+4qMKWg6FZ5fAimDuJG7J+mIlohJk65ztt7Iapkq7W4+9nd2HSFwwQBt2/FSOJDTkvdivGRNXqy
xHazzf1qUYct0a8NH/+c0rMOG0lTDFyrhfoL5U4d35RUbC9JfkvPh75Zf9v77luZ1dWqntJ2jc6R
yfqGvJ3XRBXgEjKtIrPItLZ07SY2Tc5rZCh/7bU9hLVU6ndAlo27FC25lXuvQZi626LoH8s+Iqyv
s34TBn452MObGHBypKjIqGnmFAAZLFF7jKvayeQ+IhdoVf9qcWMd28wHG+JtG9fG29Wa6yxLy8UU
WvlHXmNV6Bt25KGMUP/mzGvt2Cu3flKT06hRArceZHhy/m4cVXILebSM1NjJIr3Rh/LkGhwYQlfV
cqr3bq/vdKgwSyCB/fs4K5Dc8dnNEaUOrbVuUOZUsuY8tadVJwsHoUZ+0FXyXYMqTBnqQLFAr1kA
OEIwcmoSHS8o6bjrCV7jgYYSjT7siR8OM91i4dDNzA0LOCsKkgoE7bJF2VIwI0UuQwoxW2MA4Txo
IHdPTkQXo33Nq/TTJXAOFDZ+1PqbD/2BLj26R0Q+KknvoFwukiTNGNNEYtkpK0VZ/VRf6zw/2iWJ
jvA0I31TjZ9TR76tHgekJpibsvSW0rfuncm4nTJH32Fo0OmiafS9EFH78J/yyVx3LZBEwr285Rz5
u2QC+8MwkQgeeT8RPrpqM+OkuUwqUKRu8obWVxPgVfPad9IqqKXi15moqTnRh2xAOgWWue80wjV4
yatYIub3U6YaOS4jJjP2KnFbePCFaKEs7bMWt0EeGkh8KqQmTtLGK2wjL82IKgGyh5/JM21e2AXZ
7N9tyyeDOI1hcF5J3nwg5d5YqKb7bKTmgBlOq50ibCNzts5guTtzJIYdvxTZr8EyRu7jVPum5QoO
zazACTinauGDYHA0gZixXfrhOtAiGs32SDJirw9iBZ3k3BX+zudT3mSgHTeoSVZ+qQCSgMi0bXBS
E1aBsjg7prX2fAOML7PXtXVlwvsBmZJGBhCFmYByf/L2o6+NJ+43W1OlEsBc+1sYRFtOA+drSJpI
TUrSnprz12mTfuOnGbiqGYQr1UkxUdDi+4ky+1JTjuVmJVdZOF10I7xEVQplSjBvCOyvKXsr2iZd
hR5lUGdIzsMetFhxIXCEKk48pR62JjQGe3ENfSqil1KQ9CsJ6Za+O+0zFOo4cyvUeOjJWjEhCcQR
FCDT7vTpyH2/uGcKrJOv6MdzFqX52evxpZKm2DJuYydnhyeP3NONHcs7o7FIle1L1uESGVhA/SQm
pD2lvx+irNxNUrWb3sEEALN+2DJSxiwIQ2/h6VE0G3XBsoR7Iy5RnzDnIBkdsbUpkH+HfreWnaJL
40ccakEh6bvRU5nk9ybtHqRzd31MPV7xnu3KdLZW5pxVhQkbg/+RVuP3hDne8+ddFX5CUoORIckw
2Do1E1WQ4QOS05WJs2tdBPWrk/u3A+ZqD/x5mVLEVAFvGtTURuSshY3A+KgS9W6ZhXGq/SXJhHT/
cuySSXKbDeWzkULd7myNHHrfZiWnNcAd86fVdqOpaPMTMbdtkSRnBRnHSqBQzpR2gejLUKQcoSep
Kt1MQP+WVWU9xuV8SFkLQS0ua68Y8TM3BHfXasGYuV1qmbzNNdBFMOZmqk11dtuEAMcWPZIRGh9+
xhjM1I1bHGCUbTEzJ81+SqR5EpX7RVThvRMVzpK0H3PNcJ7g8/gr0h14K6H9ZltMDUSQQgDMx6Wv
D/kBck8sKpR0U7Zrkwxvgb8sUQYtEkvm9PqQrvlWd2ZxnHwqR5/cKjdszknGSAvDNSG3v+0YviFd
6Re+oT/D7COkkpiVABRmA+lQG3fKtLDUEqGwiFF6rpsoBJzTz0UJrIpF3CdfpO/dYHv4ypF3mrjZ
lkww8Oy0+7YnG1Bp5JUrlr85NY4cob2e//ZJPT5qGjUHAA7mdXvTJ8qVEQdzuST/sue0rViOd5oU
GNOEvdZrrV4ENqJzfbqGDdkoLcnTbY1wRTAQGsIWH9+sliX+m/hRI8TLKjqU8AotJ02rYQlxhqZs
StvVtFErxFO8bRCLbLthQPyrKgAM/lNm4t2KYNDWQAWKrPgxZftjsBex0spYi43ljO/dQPZuDbJz
yvp3hsDYFgFNa/HZiDpeQ4LrxsznaGf5TmzUQvQmt7DBEUvlaa/EzO5qi41D4mQAEMoHfjFlU8QC
Vrvxq6jJTopr7G9DNWBIpchr8jjA0YjYI//f7J3HctxIm7XvZfboSPjEYjblPcmik7RByMIDCZsA
rn4esL//a/NPdMzsZ1PRarWaYrGQ+ZpzntN9TnJdHouI/OLJILCBcDpaXWro6OJlCO9KQuUpiqJb
Ty+3TrXqAR+yjovRk6Wph1YUqH5V4+Ai3GxlDDSXZCqi1I90uRZU2G6gBpCmMt1UI1rUeVYvhEmm
OxiHwHZSl0S3nhownEkrnm/FMQ+SgHVvRppNCUGucz8zQeTjOibrblKMvylIpn4+xiL+VJF0twqM
6pzLWkIogG4G5KclFY+KgceBsqBfdfmibSt8Hv/ljcyU9S6Bd828GT4bDZtNhAseE8ymInaSlWDH
6BEZgvUFNCabvAxXmq4Uy1VyPdGk/srjjG39DufaT4NZQD2yn0htK9zEjvvoiqBalcOyVHRnb2UV
4kht/5ZW/l664Wtge9N2DORLSRG5tpsF9laFT0bNRUbm/NqlLVrzhD/Us/wRGtDJZ1h2AZmYJgyO
inJDl95apOgEmJSHq8Qo57WTM31ntWMRnknQAVBn+3tioieoLEyZZEOw7M4sennCAaNxHA8I8xAf
49uniMQ11IYh1ltnYu5W05ErlnkjM/rd3NsL4NCGKOrGEVZkPMd2wW7PU98CEmA2Rpwwf+eJjIa2
wPWSnuOwt/dTGDM+sbiQsJFEDpp0E0BZUF+UNr5rTS5i2H1JwO4myj9U3XBtXAgC05UzhCXhs2sG
YiWS4mWKHtQCdC1IUw+HgP8MkGkf3poxZGCndyFSsy9ZRv26I1JS/6K0iA3U1CkBkZCU5nVYA68M
2ejUmQw2rQEfLjg3SPSnxR9Elf86muWJlA0wLFyU3HoOoht+dk1k5/B67St293aV0AnkAPbXsprM
jQ5/UVeB1w4mnDNhdGAlm0GACaDsoW1rWqTv1QVbMB9HYFAkRc6vNrkxYZtgpXXEJvbin8pBM4zK
H/eLe3fz+s2JYQASK+z2b5WLKF0ArCgANVBT+GN+dvzsubN5WgaqfhR99wLvcOhXaHlJNA0j/xyg
S2jYpJYorKw8/BzS3Rh9wqhqPLulsU6gziNJomsRaDHs4thX/SEwugexPGt29bNuyvfKp5eYRzqu
ofs+VwbcM+wQKEG8x65vFVEe3UtTWq+h+Wx4KDGdysDmPV1lJBM+iz2pmYo0Uoxp3LzN+D2bFR4B
P8JmiXaxMb6OhuhWPmogngxS5V251gmWy76NPtUeGTt94tNEo9rthuSRjZuXer+sIbv5FdJoZUZf
cfA/oqXZJJV6ADH3yzCK52r5ng3dvXpVuil6DnIpEiT5CKhxZXBEs4biPalOdSlhzcMTghI/ON0P
0xmPOe/iTYnrGCXW0U7VMaNMBYQtw11TBuYOjkQEztvb5QpY6dgwOGO+TweClQp5OTKxFjz7hmCc
+TRRSdYauhCCOQtCJVP9zjhGRvCc0CvYteCWTt+M0JwX+W2xSmZcGDW6Aa+Y+uPYACBUrUL0m4mH
CGXK4BfeKnSqDQpjeKjJtB4tPDI5JbPMIp7SouH3+w6Qy2x+riZcFYPK6n2G/6zyi/iQWBnTdNGe
Q28u2eDyA81m/b3AP4xCO1t8niUTSXpzDz4nI4KU6lXQ0920U79lO1MlDY23ae1E4rxJl4rGGAQp
Jiq/1RlQAtuYv+VqROfIx2iVDKWD7S5njDHAvUhqWBdz9o4lQ26M9l6HqLi8Is6fR3HiIPK2eYs6
YZk+Heqq+lJ1xWvQVNUunqofDrXu2njKPQzEKuWdLpsEC8YwXmTc/OhiaJwO6Qz7ahpxt9iZfw0p
8qm15q9jEYxH0CRoLGY+CLWcHovZmc8B0d+4StMraNJV17AutybuEE5QxJsPWORpMYhoXPk24bCV
8pJtbgMlCmdzOjSHvMBwkcxgUGfThsziI8mFooIq/WpBAd6b+S87ruBxd6UDeJNBZUdpyfdtM7Tt
EO+oMaWeZtwczA7cqerFEj38cSf3YLUikC6G9HEygpAOZHzRLG43lYmInen4NmT/QVb3hBGt5M8p
rTF84mSaPeKExhS4eCHd58Aq4nMSYWJI0xPUxelMlczxNfXOHvXEt6QYfyjGMogf3JOv8se8NAkb
mtnvqlC4e9/zNOhP/1vj1tvWl+FbSVy0H/XfRmY/57qagQlhlt2N2sDiQWRFaA09xz2cYIlX5VpT
I5GVyClYITbKppAkoxEiA/OiSysLQnfcfBvaTKUsSUfghNKF/pI/tYbpXEnXoHxJsl0Gg2HPt0Jq
EunDMESS1QjXMhlqjeAyfiPuIjmB7oH8XNeA9yV1b6QU5FsXm24XIo8R4iHW03Eal2ElQbjkdtid
1aIXi/HsNFRxdkoQ1DTZD0lN2lhppQFPLRyD3q8p9+Ng62irX4MRm+5T9UAUA0RGofqnpBRb0VhH
rgncg+IYIzI4ls0vnDz6wg/vh65TtU+rmWVGYLCzMy6+GPCMy082OxHQqJT4PtjNa9+6r9pCbBWo
W0kUokPjvAvQkhG7sC6ibEDpx6qJuDF1GoeGJ/Shlnl3AjrG+Y1zh9FsuwNlWfHI1j/8frpHU3pX
U3ztZu+T4PbInB7W0Ojua81P1KcHDTqgqF7ys2ZH/6QssKDUCadQ/hpmFpRjijxRJTUFcA1DAR19
ZOC4m/CXA9bp704VPTI60nuOwpVrdPIZT2W4c2f5gh8WlEhV6adWJz+TrDx09EibYOKK11n1ppOY
gRePJF6Yr2VmS5wB6LwSPbrbRASfsJW8mF3ZPYSjasEfcv3ZU/SJIF06lMx5mkmlZskSDyzBLGcV
Jsm7Ykuwi6b3CCBaFzFEnZX/uTfte5vG8EwX10M+hVvdu/aVCqKX1IZR6U/rpKyfUltoeqBiuSeG
gyWd6QhazcdGwvgyNSDUaThgYXvykd+QVDHFkNzi60hgqutGcitVW6+Tas62uR/KDaklhypzd/h5
Irx/+qYtCGp4zd2TQdTjKg3RxjJnJHLL9y/qChnOubeOj06KEbi3dJNxNm6QaEDOdn25LuL2p2Pw
94xTtasGzKSeQANtMg0d5Py9aDET9TI+2CGI2KD+5GgbK23IfKXwdpWRuZyJbXxweu/R1WS/Ud/h
4zBTj0WeaazTjKo8hlsr7fUcgUL2m4n0gfBXWCHM9NnZmb0zMa/LbuFcEN08IRtKop3vBV9HZdls
ZyqLUWK/gQWcHv3mZ66hXiAVzWjAiKeAc+/fPvLf4bGJurxnGQ0egjEez3R4kEH/JRoRheGdxHIs
3+ti+FrFOr5kbLs3ZF64fJqync27NaArZu+BsdnoxMC8vHrIaJu3dRvuZexBF+pgSNjddFQukY/D
QPWnnfHFd79k8XxLCgDsrN96Qo0cSMcoVrOy3vnBhJBTuB7ML9bSdtvujBHLWzercpOr6rk3kjfV
60PgoHZisIhoXHEIFIxn0n6Z28+ILPM2Jg81ZF3vjWW2+Vwxqn6PB4c/3fbbRgzBNkGwc4Mdpc9d
R6pFU/ZABjxueg2yJasuQOLbzZyAHIlRxW6sRN9BbnjH7KXLs3m7pH942i7OIR+SXScImXNNw3qa
UryrU/Ca5U57GBPY8rWIxcqYqj1iBjY3IvlO2bBkWyTV2vJtslfCFh5waoPmoAJB2ksL5xf3zNAU
9y6kcj33QNVqdHhNlf2InNLEi2DcOzIreF/86NHPcr2Vg8mwMXVpTJ/mwkGvn8ASQnV2dwtugyAB
SUVDyKHdrwewFSfHt76XmkJ9HOGUhZYVvWfdQ9P/CqnNn2arDG6tMW8/0qdmRA+E05Tr3ur5uD1V
/vhsD1N96ELGcjqy24demACjJrC/mfHQ9kOPU7y/GDhMb0PexddaZQevLjfC0fVbQySrGeXWXpfm
Q5ln+8byySNBI94HP7P4q/azYyF4mpRT29tICZAUziHS1IA9WsL9ZBFXxElL8Z8W/p6UkS02U2h/
hEtuHKfNzxICQP+ezupX2fSUyEhs88b+HLhV+cP2wFwgdJ6a6pqScYbToN9jmq33xGquYoUEby7M
jULRvJtdn6YopPQmE5B3Cugcx0WBgmZtzMLbDJVkIg2JL9f6XoUcP90I8BcMzHpq0UkkdvTNn9Il
Tx5KnErna4bnkgYjyHbkVVxcL4p36Vhc+j7rV5LGgfUGVvSJCMBc9cMZT/y+B0Vw6cdPTdm2R0Ft
BMQn2Y5eLC5ZQdJaUTDXU1UfbRQc+LMejJiW1OcnNRlfGBk7J13MT57OJtSj8zeqDcLzmq9570Hm
1MtWqPROkYAfRN+tcVE7ewIkuPwms3iyl/rG69BztA3mD536N49xeThx4aWDnT+M4ewzY+j2tbMk
Jh7YrX1PG1KK/AanYxrizU5oP8xwjtaBtE5+6xy1wyaYL0+WU5nfkxbwAGbhh95gSOH4/DjTev7G
uvLqAw79ORMZQ4/HZRZhteC7oMBp7xPpg0K1AHBc/1vaIgLoZXYkiDEC69Fz92GNo2U0t2lGyiWj
oiu3xopdW/dABhA/PtyOHFlYWPiaFmdFKyRO/I6YFauvHi1kxSs/waOJnTY5QIA/sHVnaWwx1S5H
bCcBT65hlp+DtHxwq6LatGAI0i695KOZPfviNCdjfvl4gcNSXFwIMiumxnhS+Cy0SzTiDP3Gc7N8
4wRMCMqFTAzqS6zQUSdsjmR1JhVyTWrksPOV9yXBNYGierYfAwExKmWviGqATURLJH03up+irjwH
wFqhmUYPpZsW78DkV03H8r30wHFHnYuOZNl0muyrrMGzXgnhtaeHhhXhKZAUXFMgM07mFoZDUJXn
nhyJIKlf7H7yt60KjA2TuqIPTkbL0Eu61r52PXutB7DnCcgP1Cc+OuJsfMyseW2PyJJJSnzwZF4R
emLsFh78tqYMpIj7OWLKOcAgXem+H2A3sj3wFIJC6bnVFtNsuI0nCpQFcIMM94wuZYY6D6HPGtJb
ZMh7Jgqm1vNgUCYDEBWdw/DL61D3jIPeAeRrLTBarcowrHpE/8Bgun28CASxSeJuB9dOjg5qUIb+
sSBqgWOWmZyDLixt3nEbrHCBEWUdMsWpYxsmqwxvvWjtxzHvrUuMfDuzGbnaQ0x/GnYaYMB8nF07
uNgFrUBZNo8RWQOcuyd8E9GnEaz+dkKcX5bWzkRPMEXzuUtzTJeue7GIiIM/aOEcgJkgXafeFks4
AIraaRNOgbWxNFlZLDanPBPberAuALFXY4Xnz3hLSS/AE1IMO+bO+pC0XO6WHfKQzUMMNG5k86bC
x2ik8sYwinc/GOa7jYt/TaDIJeoz/xlz03e5CnrLeVM2Za0yiHVSmtyMvriknTz1oCPwYAX7xCvI
OE38R0huZG3LGuR1QZZCnRsHd1SYqJIfUF7Qp+O+2Sq/cYi0xXHQFyDb4hl8wsynqbLcb3kRILQp
UqaYKM+E4V/aBilKGflHmXmfywRmLRK9a1/MpKuweEzLYk1ZzMmYv2IA0jfEX1YK8sKNHtiE0NGV
8kjvzy3Dwc8adtvMUKG4SBgWVtOu8iHptUV6UBY/dFxKaJaHhY7V8Ef6Jfh89Hbokx97FmSM76bW
2Lc18sCyYMFRl7dGewAV+vYcEQ0SMixc9QKWeENOxUp1GAcYd+c22B5j8gmp7Uf+pg7Tt2I6sgZk
WU15YLDZBex3j4jf3AVJ4hwERC+MOOVnT77YJqshMWQXUvfY15RMN5irB+nRtcviS5FbdNvMgIJu
utPyh0cyDBkKBAgcmtBaq7Bp7r4U9ErtkWkLQt0UV/douUjiA0bxrCPokXvqWzE9zHEerNL8qWpL
OqUxPsXI+faBYzPhJtyBLShNr4feD4bU7BFCl6di2hDG+tnLyNElB2HzkRRCznKHiYVzd15yLISE
O+So+GXwtL+Wan5yRmJebDtEhVkNxqp3W0q3OTgXfQJ7mJH3qFKiGTrnRzDR2+cBsXSaBG/i/0DO
59MpRUmfmWm+o4GfTpiNJ84hXhyCbU+dFxO4iqC5XY0hC1NzJD7734HoH2oMpAkDdAIxsoSO0Rg1
dkoMurUkjtJxsPBJKgrWmH4KdVhJJA4I5Zq9EL/18fsfLy2Mo11nyFf+6qx8IQXiNx5LRp9m+/iR
9v7xryLG0fUQ6EO6SNsSwkHjnFxEJ59ZUnFmMIjPuh1V5+IWBSEUL5GgvKApRACSuoI+DC4F/vA/
Q/bf8o7vFz6uOJVG+uI3fbdLB2/+/V8FganX/6en/h/rqen+vT+Jdzdfu6//UmLfvhbA6Q9f9dck
+Yua+vc/8i81Nc3LbxKau2uRHu7/IaZGCv2b5XgOomjpkHhn/yGmtqzf0LIB3XSF7wB5kX+IqU35
WyACF40Jsy6T3zH/N2Jq04aWr34XXR9//Od/oMu2uUECVN6ekNJx5N9w88ILAGG4kfUsVGoc8inv
Dzz404qn7JpRx7/nJQNKpVmzd73zKlFqQslqJqJ0VLBnX/3WMiRC4lBqAEDC3IiZ8I9OAErPaoIn
wVCz9V4CErhz12NHE6u67qh7lHzlEmikpVFe7Kx9AU+3E11yYNFioP1FCyfCXKM5MtddgPjJJ1Vi
25tQpsIBUVak28Nkjt4XiWEUV4fPfCCAGS6ltg9JB/hnKrV/sJnGkc+7VJcjJYTwqm5TxSPDLNk/
1XhT1rMAS9draAhdm8prhx5wbr1XRD8bK2if62okrpuwwxkR+DmCTDb26BFTskWRXrer0l+hBaxQ
IXAk8cEgwjAJ0feQPLgJfURJsbOwbAb9nQuNLlA5+BEVmTNMd/fa8L517vSOI6a56ch/spxGgahf
fCpTtdVE+D1NbkcSS+sjIUgDZ4XBzb1rRE5O7XfvrWTpQY+w8rIARaRN4rVwIPAnkGCBxW8yncEO
Dno8xWZbHsY04aTQPdVxdC3GcDimTDPN3HNOJCL9YkqUPeje+MR+67GtrPleuOMEpr+Nnsuk2XU+
q8a4dtR1aCJoaSp3SIAVv4DB6XMSi++Evni3xs/BPoyp2kSi6w71PONcY9Wgurjcq8qvMSSys/nT
M/ffCOa9v8rlPz7Inid9Hg5BPospeZr+LJdnjuxgaW6957LGJi3C/uDaPT3hmBPO6Q4w1k3Vbfm6
wDnSL5gdN65i3ilzBwpJbLUPAxpGYj5Nf+Ppar/Eej+Rek+Y9zzYjwhpvCB6MSsFznqSEVPa4SnJ
xLCfY9I/c0iRoLSSve7NW25m6qgcl3V4V5xG+DGRrtkyNjOiP8JQN7ah5gu3Aksc0vUglSOya/cx
gLetl7Nz9TpwQSr76g9z+04u3z6Y/bch7907XQO5VvoLKlmEly0f1SBCgAK97SE1J+ZWErkguih0
ndpC01rVq9IGBYiLLHj+5zfcEpyCfz06HLEM3E2WNgIziPM3g4KSnoywhJbPfp31uDk7/9RB5cEt
bF/taOmNXIIEaELyy8hU65xOxuOohi+dMJYkRjVu6omoSNU3392eZt7Ph/JAU9JcpqSHCmpd2ZWm
uxQRLXIaXqIaqIoZgZpslTZP6ajJWw+RYvSp/WimpIzGLSTT8Rt59tkpV8N7mxkSo3HyWFPksLrE
J0+u+VtDII9GgP7KsMw88y6VF8Oy97KP0BA3GsVlPT66jNkjZ7T2wNHgVypu1azULK2W5dDsq89a
tJc8V+WecDh8XfLSqhk+ADaCbQ2lej1IheyxlQvM6hSgwD2I2f5Rev1FN5Z58DncJijg+2Iw63Vd
ptXbFOmLE9obtxD+tnOMboMfjZaW+FKmjQg5U2DuTlQF52kq1r0WGdnNlb3CqIF02yK6TXi3XMzM
TieyB+0OsBOODeKp1+ZQQfRXQ4icIfjkL7DJOblkMbAG5bwytUyeXWc44sTH9oJGgayjbB9X8b2T
hgQnDGja0Ey2RB+JQxH0e2IqgPyURAAwFMCTYNyGuMWSkM7uWXl4Ssr5AeJTvRMt89NpZHqft0uq
IGHTB5JA4VPGfsGneTqLubHWVtIv6vD6UOeZc2OOweBTn41YcpMMPNIsQ6ZzjYEV+Q+LEg8zGqmB
R4cYkZA41/VARberfUMSlg6jLTIRRMykSj9L2TNSozacpogkBbfY86D/6AitWDXWUoFakLVAjHwv
47Y9FHljkZG+ybtOXPlcMfRFNWfN6D5dSBKsGpCShkcUseVVM/reTQi6mYXDc2zn7GGcnuyYBoZa
uKQXdPcjgh3GTK7ae4Gvrh8vPj2uqnGmTHxnTL4zdSgL9n2B28EkD6fNrOUXhhWQPvtm2fWhoZQW
Zkgyr4IJbbwBT3lVams8pMIO1kMaZSe7ddfaiuy9MzvtZpoJIkRre2Fyy4Ut1SM8pu8EgujDPx8D
5t/9WEJICx+WAH5qB7ZlBfZfD14rGtAEA3m6EznAIDA2EVeUqMkCPw02g0snHDgNM04JikjLTeP3
qPHoOgyftXIFy0EAb4GUPrsojxfZTjm8RZja1ybXO/r+8cdMzBqL2hOaI9X346VFoJS7xMaXhrc3
GuAbwI66k9H1VPR2d6ul+jQGYAZR/vVHDZ96b0RTstbdZF2CKE+2nr+PH0SHjMaKGqaClnkhtiRd
VW3bbQvLBP6GUpNUxf4cR71cxZYJC0qFA7J2FH8wyFFllZcaH8eOThz+Ukx4qyaOfOsKa1OGa5JU
vo0F/PBCOMW5aZ1NX435ASQHUWb+ApXi7Advn6zx2qFj5cuv3A6hz8SDdbEV0N1O4CgnkRabuJc7
+87wiw3gkGLXkbQDiMJwz/Uk3oYi/jKo5JtHgMfegpERCC86FzQvaohMWA4TGEMf7Si7ZaKja4zs
jmutg6TUp6ad16lK2ZzyAJ8Zn1iraEC1gbZRM4zunKsuQbzLqRDbIpioyzAXs8nkx9uNKdDlMU85
ALJ92/ATZUKOxEJlVxRMENkrBDxVpBd2T/aj8k1vX0/3xAjinePjHxU2m2dUt/2FQN0XuwSSW6Ey
LrHZ1siN+2Ws/fFyGIf+d4PoX0yFf7bXecuH8o+y1+VDi/RO+rSf+BsJbvL/+qHVTAyMaG7CO9kl
cPqGKGATr4LzzDLyIBzrDRHxwTDm8T6439M5mK6OyzLYqtZ2MtdfRWjvDYbWGNlyqmCYkxs8Qxbk
Omu8FDrr2MrdjalNiX7wiJNt5JPh5tNnWQJzlYGI7+ieSM8h33fvsIJOgIlsQWEPa1KpA0akzbBx
ymK81hVnme038+5jhkguItHbxKSjeZ6/eYk2z53LLmJsQUK29nUYn0owM5cRs86asEmGsiAd726I
MrEDjtV5jXgLmGXPzLoP2p5ByzqRR3bytuPJeUwhS4EAzhH5uu2mTsj2/efjwln6ib+98c7S22Dh
FLZvuX87Lco5awkzjvx77s3ddkzN8VYrTs9PgBHDxxJO+F44MZJCCXGfIOjAiM8VovyLwl2KT89I
70V1K3Gtb+slFmhKMlTUmXoTLMqJRYmMdeMMAfnCgM1mklMqabq3shEGcR/52aQyOIYVyeiSI4NB
fovQycLxAVQJJ/pkZy8mFLc8k5+bMq5ODM2Y6ZGngegOIRvX+XMXMfOdRR7tqJKPBgiC0z+/R6im
/ps3yXfY91mWD0Tw72+SLhqmUPja7tSI3JhpZj0k5lM7C0bD8SD2fM1PnsVGwRvG/iT6eaRdIX2h
HkwHYjhHnRG4JbPWvqP2HTEnhZAFPYcVqMK5ibOe+U+Xmrjug/kqAjZfdlhg4CuxEsAFGU6kH139
mjFjL5xD1V7iYrgI9Pu7VsUgBi3ALDIifcEj/jZo/W/Qj5gql5B5fRx7zWgHRwXvZJZtchmGYmMq
3GqNIPBCUTFuLFmwDZDpdMsdDrksGcTZSFj0CVZ6VVA5p7or5aUQy+Q21P1xIqMEac2NpWb8yTBd
91Am74PRN5cEjczUZ/HV9+xo00+x8yJM9K52NntnZp32skHlIDlBth/WaVLQX1nEFMSDBus77oAX
deu6ZfWKTE6uAJ998jSPpabX2Y66ZJsmSZ5yKqimGr8GLiXPPJOxYoocG41nHDBdtI+mo5MtCmJy
HxDnX3UzEU0UJ5u28i6gCPt7MkPJ70LyI7rau80VWSkpFpQL8J9PPaP2S9GOa7vKvlnwQ7/KzCJb
i5h5qMLyUFATakpxcEH2j4G10ojjs5vCfMOwFJpiDzvg4wZy4vJRckBdKlHfEmU85NqUDw36t52M
ycJm6jqXeXtzXH2shcE8miVW5VfmiXSKygX/YaW+cVKxdxRlE73ZWeEy/U6mJ/ICkEJDq08m8Y4q
x3zVYwBvtGk35WhMdJ2ElUxW0m4HQmh2jMYAJ0v/sVOvhVWkD+BRb5XVxTtc52w5Wk6eqNgn1mCf
27FcFTUsKe0kOJdy/dM30aeKyot2yJwEHIIieyH+Jk6MGPtNVO1Ui/bz45dwKfZ+kX63Wb4gK6GK
45Gi7cV/BJWVtIWMtx199YVqidBl3T3b9lQgZGIl73dEPk9jJK68uXL1z08xh9nfn2Lk0rSjpnTd
j4HN3zpSWbJfAUiP7tGjOED7lLKn6v1Ty0TlxqV0nz2OfmCXzgMRoc9WDLPIqhHz5XqsEe/URLGm
HhXFwv2x3eZsp06/TcJHoyifHCstXxZArNXNT8JKkZQtzrHYia3XAP4dTEGP3cxA4E1lqZcule5e
tNzbH+es3XSI3PJWH+Nw4icR9fpBZuGPQQ53kdvBSxSVu4of823I2PEhT2h2IQOUNXcmjk1VqbU1
yJF4IUaUTGd6OIVmvmt1m218wwsPoamwDMSo2QJjcdhrf9cA2z8bs5S3sK4gBBdsrxSDdL5wxPKs
t89EvcF2CTAhuWXUf/bVfCSha37xzHrY5hF+rZrp9bpUT0OJI3o2qvjVnmsSUhO+bm6M6UsRPnvB
8l+L2biOocyPAavgY5/A8KlDTjfhR0+DWQgwAfAzC2FfUjwJK01I6gOV4jtRqvk6nqzs4oHYOw6x
U2yiiXD2oPe/s2gt71GPzq5lSXP2bURyqjqU7LPOmAfbe8RGi8kNXGQ1IDV3KZnunTmviTiy9y0G
Ahy73FxJ2R9xefjr0Zyp5hOj3uX5sMdL07FXLsKbVROeaghcdjH0fcQUDLW7jrDtdsyYa2jjLRmW
POZQiX0zoXrzyQDc9hQdFcuUc2m9CBHXQHvRUoUhyOGwSl3WX0jm7RgvGAkaq4FIXizMiQSe7i1E
gLqGSqT67JAHEZ7hKH2PU/zE9ShsAGj4HkpMBRjPA3rYNrwMqTc98T5s3Db7rt3cfK4ww+7dyo5O
CVyRBwh1ELK7Zb9cF7jjH7hxw69G1bLG6ngiI1PnRyJu7AW7fw6dIrslMjlVYIZfcbZ9Y2BjXuvl
V10dnINovsOUs8Ffe2RRlV22jXAl7LzkrWgNC2EuC7kwRhMN0zLfScBgK8LSJT/CILtLy8f2UtF+
O9mvsNHfvFp6T+mbZRvRKW5RHo8HyC4VjIgfSRdjw2oaeY5zeCiRTyzHNLhyY4pKvjpzXqAQ7uqt
kS77TE3fxTXwZoAhRQbJXZlFtgcrF/lLzP07tsVESDBJb/lkqXU3lukxcstXFVVk1SzEAyVeBhsj
bVXZyWc5FIe6QSgWVfC5XUmWO3JYO5XnqYDe5XegO+cMeZUZJ+RcdcmTjqBtEjK7i0i74HhV0xs+
ZLQh0y6Ou/lTPYLGJMGu3BSuSVgFp/gFyk8G5emzGgt/7Xi+f7BS98IKpHr0F4CeMYz5o3Ka574D
CIZP1NhVbpBf556oviBkPDkkIzWZ0U6nqE/fS/yYi2aVrD6JUq4oNfutCDGHi7H1U2H6SFj04D+m
rmLm0PxgTmHd4kix81iESSVyoF3g597eGZwW4L25S6JOvhzYytkEqgRHtKDmRTrxaxp2BvbmQ552
zaGekE0PrVucPRK7Nj3906o3nPBQGLLdYU5uNnZqDnfsuwUbKnbDAGnzMk7mVdGEj6PL4NQZSG4v
oqHb9I4NpCFDwF246CB8ExdV2SawDkeSL7taP0cVfExLTuMe5cupKOA/fpTNk/u1y1VzpHkHSD/B
k5iCdF8ak3UjyQTv4F716fc81flO5FJcrFqsZmOQGFVDTBr41CNvCi+GruebHnDIBqomkNhxKGaF
KQ/oWj/7pX8w2/azz1LwIEBA4memSMg6vB5Z4uubmdZfZobFW7FYAQap7+wQAt604JGHhTgw0esb
kuCWWZP9K6+xoWSjOb07U/kQNeDYHVVzpjlZc88abxcEbygCy08EZyJVyl2xGll2Hjxq999vyv8L
MP6f0Hqo8mmB/o2G+f+2S8cfX+PqL8ul3//E/1sumeZvwmGxxBrJFh7bpH/DegARskWyWT8xn5HL
4ulfqB4n+A1KTyB8CeUHeJ35x3bJMX8LAjfw+GQsRQtLqf/Ndol91N9roOV/Ifh7sWdiz2UvZKI/
T+WB6tY9mhfvZk7pcMjKaq25OSGsz+gbFG5soFULaOXjRaHM3yGGIsrHb0/kgLfW9uMfP17SFs9M
m5L5+bEd/Xj5WJZ+rE0/flkxk4Cukse7XFvJwW7gyny8fCAyEtv61y9//3fGoiIJ4XhlPNeINnMi
upeXj3+yMCvlK6fBqhz6aPzNsVEnlSLxX7Qh6hSyyF9zpHF8Vu9z7eHmNBqS3xZ4m+/Kg1eRQvxf
dJ3HbuNa122fiAAzqS6zcg5Wh3AqZolipp7+H/RpfLdzcYCCj8tWSQyba68155hgM0AevjaYpGni
xwVZsYSm2zUSb157IiQzVOi9xizWcV3AKEOqL83A0yhNC94MqoFFnN+8HrOvGc9clq4XOAiCMcgh
AdkidPQeX3K9ExA7Larm0S5UAbUUjfLyMEb0cQSD9xSl5rkdZ3NDxjtOCBaWOTrYWU0uGFUoGub3
jAH435d1VU+zcMjLC0UaaNLDevh7n38skb+vEgRIcxAyfyCJvz+k9yv2xT7ZDl39DJJqDCJY2wvg
GhhOo8UrCpNggCyRl3rnSWwwm880yZYxmzAWZINeao9YoS/nEc4Jjs8wRxp+LArkzhkDFOBAoDXq
5LGQsNfhY+xNNGoQ/P73RwRV5//533F8PxbOo0/3gym13v/m/+IE6f77X+MdPv/7SjZlPWAXas0m
ZvjfO//7A4QAI/3pD2Gyiw3oKdG65djWpvfTTJiJKPNlZqbHN2Yci9QpgyCBCCfYXllJNdtbC0e1
djQye/ipRFTw6KrsZ+M9RI+6H6qIRISGlXuhH9uCXZSE/35O8zLhCMHFatsDX9FoB2hUXDrivdCL
kXAtbhuMxH3thTptvWU2lUjW45b9kxzCE67PdZy41HoK2X4ZtQ/mPtmu31tlIC/n56l5dN8rZC4V
I5txtMrYkYD6dFZvv5Y0CrA7InsGaxeM3fz9JQI6sSgfVSwkB0wsSM8oFBGvFMZSF+dM0wirQZEk
VA4dckNdAePG6as+XP033dFwQq4uE5RLyBGy08Z6HB9HBYvhRW+RGE6HDSGdBrdWJX3CSdRF3vsp
e1taQ/EseA1WjmoS+fRgvQxcvZty9lX+MDTg8G27U7Kn7KLRHLnNqjl29D8oOOF9kJjuqy+EMcBY
1uOUvmUly+e+JGfnwPfLD2KP3c9snlrlUtgUAzkFVvmBnp5hSw6jBfrRgAMFVLJNGvTbBuKqLmrd
Gjp/THakK+IgG39b3eqr77SAc0EsBAPY+fNlv79FkkYawm3wMFgNPifCt2e2+Mk0AvE1juR6M8R+
paLDwYa7IPyqPWAEe+zks3ItYO5rrCEW++wUnsNeIWGNwekRWtS8q1zx4SImh6alc28eSjPAUU00
QkLqWIF9zM2P+gouVXN9fBnnx2Xm5tsU9VrvGu1yVn0gdzcCYrQEzmJrv0OfSo+NtsmK1H0btIRJ
D/STdT7a4g6qRtE4JKAiQ1oJN7ydfBguW/VT/R1OuF+ipb4o5w2pEXZH50N2EDXmP08gMdwOoZ9+
w5wQUTRj/FrLCkSqQL2QtgxHOrLaffY8dqvXZdgBZyqC6oZpGmoJF1u3MkvA2RY41HyBsR/Y7qx2
uaA0NFQIs3KuhCW9PVO3o3u1dJM5UJvniS1cwpmwAbbhZUVkILnNXmXa92+2IFyxtmR2BK5hZwv9
3+w7PtF1+FV/lIX2mfzM9qw7Y+3qx8jFx0oAd/E+hwTFYY/taUMsy11NOFRjS1dI0C97tgDRjZJK
ZzO9fQRsErfjA0ClzaZqBG70KX8WTywVgcn1UNDCcOOfV+31NOSdn25Ntk+3JotMv6qrmPihwuvW
M4c0iMIBNcP+GffOLcEw4ObrvrR1OkbLxqlOLzYF0FVZM4gDC8x/D9ySFxF1NgTj5lYrH6wd4chA
2xr0H3atObLv2OWLCsTyXP4c3/aT4Si4Cyvn5Qbk3G+3+pCYqAXpTxP5ug0lm8SggxQ7HPP6k5gt
T/p6/s5YQgleDEbdA/LYsURVdnobz9oKwz3LYu9HLnpe0MLkmtraOfl4U+97T5/Vsr93qfeel7u0
CSSEqyGUADeunTDciOK8PIULKfQfTZDvhG8iSzm/vcAUfMG99zgNscM/CMCCf2dYtZfwjRfPESfq
N8w7z+RzYCufrP7wcZZaazMke/CgY92ho3VCvtyR6CW4Ef008r8xOroxnnDyEdIgC119z+29L9bp
V4x3/Ts6NOFC2xoqC4jyy8CNzZQVk7U33J7dOX2tMyJfjsS8DILHy4SlTajtiI1IuNcjXLnBY/NX
fUvH5hauZ6Cgx102WujuoksPueF50XQoY1XwBBGj0l3xG+lCo1IU9/WwNcR/ccvHd6BasHgkhRuq
SwBCRf6LRlEk+Bi9xX64lQl2apuPbRzfx7C7y/XvFCrK3UvAu2xAqsJpyKQVMd+kpC12vIZKm0sc
XBIYWSwMhmiM0hsG4BZS33rGmUG+c4+7q9o5RboIyZX/l8/5j4QqLxxcPhjrv+hTmy3i7wjGsHVi
QLaP8lumruUNZpUEc+q6n9vhrVoUaCh59C1FmhpwNBCdRN+dvgLHnBWQF52k9cgrlIuAhqj8dKV4
96xo/rpSs+56n7dH+gstgqSAHrAG1PMmFpYW57xxJkCsRaebPBwvZRlz1HqPyhhKwzL7mC2URXrQ
l2OgbpTtexuezQVXNLywpXAzGMmzxGRk8Ih2eeMtAG+vauLdnFjyHsqGhiLOCVcKgy7ZPOSjTPiW
tmC7HB5ytz89PZLBYDFY+ZxY0oSkHhL9mk02EHC+Bss/LsmR8S7AeDmD2o8Uf6uxF8rBMAW8WM+n
o1a2iSU0oesYsfdLljq9fSvB/ynaL8J38eU/cNxRRJJPCU8lSFP/JbmYoQFO9enp/fRabS11Qac6
Zr7WQQ48bLl0o3xP1HfUWhlbRa6uAwvReXopsM9bzN4m1a1FL/73CXnxLOzUly/pcC1xU9MhJCvQ
SvGE7eXU5ssYIsbo01gB40z/FBuM1kKZ8cknBLCOsSdFfZpdDMzesg0AHQlQ8q1ey/XsozCtx57v
jpUfLuPlIGxMKg0b+1Dp8JYOMpRba1wNvvmlXkmeXuWHkSn1tJw2/wSsxZtoNkegANLM6XzZmflg
i+7NXvC7/duNdoK0aOf1tl8qH69gr2Mn/a3uw4bMB3M7oSjfbrxUgweNGSfG+tSvCye7iYR5naon
JkPbXHKMQKePhJoyCTpOil5iAClXZ+wV5qRHddkFmU+DXQCHCxMSp4fw7otfsw/x2tbXrnerc5c5
3R76ZebUx3FJrcS78KnZtdFvdR9lXL4AlKvb6V5d5vvx2l+rM8effyxplyXUCQuVV2EDBrGf8/rU
n0Amc8WWzrskNsx+5xvgdxfp/P6NYYckMIXWpMcs2Ab0JXo6DFxu9N3uyk/Vq7CPTih1riFHRCxD
N5sMnkM7j47Cyfjhwql86Sw2V8QN2kVSfAkxf2OzidDFq/k+NhQlvJPPyf59yXmxksFEUHUHMNTa
09dsKMeGAscKppEXdtaK3m+KGJkVHiXyPd03aJlDDy9VHrSi92wZ4x8S3W07X++suvB65tSgED9B
G6BQkT7d+rV9/vCcBuFFA165TLxI//lD2g2u5raZA1OQwzO7qte2OYtfhfOe3UBoil728AB7EPRR
12uMxCili57qdtcdqkMlr6XE7g4KWuVsnn0g1idYxFy+dpjI2pn3OmbffHgcRD0CL3wB3DGMvhev
HbNWUhNqItL5fWMji3jkFoz66+27tvjRJ/x/KXgc1GaeG3DsoayR3WWl9xGq4CbbhlfeUctUCizk
I9p2TzBKDuG6bJtm/zTK8ykH3S7VPYFRVXI0SuQAQfvzoq/e3xjHwktnrEXba6FJ237OMS/I0lz1
b2DmpK9Qc8YmoqhKeasO2zKSkif8Obg3InTaOXFH5uLvDyN+YMQA72Oa1T1U8m5Bw5NglxbJ8N9X
f9/7+yNS+VvAN1QYJql1Oc3KZYlQUGnC1KlqGd/6xGuyQSI+GbZA6/r7qp/wM39fFYLA+0qnv8Hc
RsxZ3i0HZthEhU+/MmhK88DZ+P/5bbUsIXXrUHtwoBgpwdmZcHtVUIbkB5WiVv/p72BWttM/KJts
j4Hrb7IZYU+FRDwtJrJAfUM8Cx/VYvZ48dj/+1Ip2eePedHb8o6hBwrP5nmFPvybyCDgbXHNFq1m
ebSTiL6ur1V+wbSrcxKMCOjEUf1xJz+mXUr/a86BoweKOu8MrMzW40uXLBOJA6YeS9gA5khUS/yA
UoMlx1gx8q9ThEgWm8l1J5IHZAsp0Xg+L6rqm3bdWYYtH/Wjsh4l0NlLwfQ0AwcvblO3+H1cx53g
NtSiM9Sw1PpueQWWEq5iO1q3H/IHGySAUH6xwcFJV9ZuApw4+zF2Wk/9aNevO7vOCOMf6QlAO8jz
Mkk5BV1qdSA+HP2DZKGddNePzZcwOtEv83QOtPrx9I3ekzOHcz++kNLg2bIg4f6kOzapZX7QvkxH
2xO4R9hfFh+0DVSS4evhPeYUHhMsb9WsGHTA8AA5R0jnLQvG39iT7il134exB1vPoTOtcZP+UBSz
0+t1O/yof5/3V0TgoJ2SZW740pKDR/gy+x1+DQKvhPxnZsmX6tiFDhiGuATtZ2kr5Uvm+bevfc5I
Qz28JgqQOYsTe5zusrHG3QhjPtD2kKZQZVnKZpRoFblocxUUukwnf3p8xqk1AxC0bdJgQMg7pYC+
GgcAECoufomXYsLg1LcQ0z0UUIeIIKspIRzZ6WiBC1txVUKieXzhVGVP1V1jDmfPoRbc78EeWMeS
VXgy7MTGgjZ/i1a2BlUxurWXLJQATCReitZvvmROwQ+vCtEV3z5+bAjJ9uyL4E/h2MRuwe8HfOMg
HF7A5NZqiQCE5/uB/bOypI8iLSUWlmO6jbC/gqMllqV3GV2rHzWDoIPY42sjmYZ/pAzyaxWyw6em
wqOApNLLeZCfyTyXHHURLVU3QjDiIBPt/dcBpRh+BS4jkyE8olGEkL6CUVGxZ2txjgATF/45xefm
GNfXgqAbAje3z3t8BN2vQO78QaG4DzsX+F50bkKuTJvzMnO7L5rOKD3j69iztQTfIP9ACUN/wdSd
HT6fg/kWYtzwKM+rYLhyNl7+zCu3IQ2hDxkazhnha7Fm99JORWCQ3GHKztgIZBMG0BOUuXSgON+X
hVtHziTJfjo5jW7NJtOPfMUp3j1QJfpdiLw93FK6eqD3Pz04C5uGmSDtpxSI4xQk/Wms2Q4U5r9B
tRVhrVVzxpuzb4o/tqe6X86nZplk4cipYldjh0JMLx0DegQEdF7Ef2bhdyv2kWJk9/f3Kuw+yeaK
GcjynKh5E77+skmGZDM01l77qX0VgVHgEoPPtqA3YshgJo4Pkt2vnngZ5iUh0egUKGKCIcYS5vSR
/VAsZuaYt5Tr40MBAogLCsCZCE/VHb4korSW6Cimfktt1/fpKrqbv3QREA0euTCwQHIbTprdmK04
XQHhxuZb++IiiW/gBgYsfHfQbNpXPe4LkqdSL6chcWt/WeLiD2xZOrjQnFpt2e3qDUMXQ3C6aykH
acUiyfuiOTHX9z3eWMFLd/0dlQGtDB3cDCWYds0AAhvI/13xN6/c+j6WXstB69cQ9CbkTwRQwDb/
1fS/co8k4uKOag7la+ELtH2iZNGvZ2ymYWV/hZgGuNTXSmsVl7eDLnVrNKjmrPe1uM8Oo7YpMkgD
jiTZeQ6a+xSyMl2jJ64nu6v8qF/Xw9RmYQnV080Q8uylORStQsHDE6HZxJIwUyXzCvwS7nWL9TJ5
rd7XbvdcdEF4HBkMMcGx3nvaWvgbXM5u9ZPtuUki5WhoPDjXbyVQTK8Y/SJezAA36Rbw8rPssnuh
kxbATBvPxZ6Io9e67C90vXgShdoOECQ3No8cOLCusaGDRrzFlXu3QRKxLrf6btwxJtYhbbEq4Zez
WJ31BUnmiDys6eX2JDJzHl/9fDxPKwWgtCNnnltOuJJ4Ye4TEnJZYU1uxi+eGvXop4gBFZQcLSvv
8nnO1v3OuCNeBB4bOeLvoAYwxNtsKXy1mjOZauNgjBcFYBk6oYk3GNaTMgIUEFUMiCtcGIC7hd+/
482JUV1x37EImB+OKCJJ9AsLViD77NAvtxB2NMlOyPtCHGwwO17Ez6B42uDYJDafyFpBUoujTwsL
2iOYt95OYGTnNz1dTryx2ubCIhzKAMTJyPPUH+TfhtN85HbTdbvoXVri9O5SAUUvNHiMlC7/oKo6
ErwHnq/cKLLFYh9vCMRj7w9zp+W2th6fMVoFJgE3FM7Fbbz3a+40FmwczGnLq6KVXOfpGQUa2cb5
vJqDvR4ZIXI5PefsUDlWgnKmWugNF2b9FexTmPqqcEDMMzso7G957xxv9Vj3AfeF/lyRW1Aulbs2
uAbYA1wz7/mrhUvtvwbPLLYtV+NP4rI9hgLpSZGbFa4unYCYGVUwkmxYu0gyQWmwghynz8zKgpGU
c7dGVDQw7XeLANsldYo6nfCwW8dlEBm7LEGWzKXArpLHNrNZoJYhQA2bnMdcdkH+TRcKHvmZ1+T7
hgWm5rHWr3lsVC83YZ8MGPXhQQ6weaq4+oUpMJZUU17mM4/7rv+V6uPM9OqO3eVGPPNQpCnYskv6
ee7raP70Uy/RdpwU5aqeo310Vn80yv9Nt+xIrbySi4rhwYqC2Vaaer+O9J3uIkREELjmReZzj6o8
YEuLhPcXvElLPD+5MRGQc0lc+19qL2ibDcMhG2nC7KBGdrWVvsbOpTH5/ho4FJRz++akYQ65EG7a
O0T/hfuahWRqR2fsFp/wdh2vP9RnfVF8ZgfR1e+vp6PHEKIslDI09Nt+Ll2RMP6bVUGEB9WLbcY6
j7kwfKMYqX3cv58sv3iVizMPyTeUyyMHNmyne7f+pRbHmtSwi8OlWK6FTx7p2YJE3YW5Lm8S3t1/
usFu23ubZyDEYO5sU/Tp2GScQztcEJ3z4Fvq1FgVaVm29HSKDXt+OIVM3Kj2ZFLJSweScH/u3ehS
cAdQ4PU8+LziERAjXSAjsfR/MSvwzEJuBcOUHimVWsVPWvJiWMn/WHVRwSVvW9hGS66y5vj4UZGl
WI/KGbgSrHI17hvDDX8B0LKC66Vd0gdKF2+GH/0vaMpFunsdooCr9Zs3Gb68ulnRLC3LLSf5tQjn
KqWbT7qmzLb9bl5eG9Udlomfe4gW67elyFyeNHXafzyWZxAeTvKZ0ktbYo1mnLCSttp7N5KLS4/c
VhyK8wNrVKUEYPdyBmRPZ9CmMiOUlpG5ikv2PeQk2OJzxdau+5p9cXMKsNCvXCzyD4gAjp9Vr/tL
uCArlKv/PFzH1OGGcjh8P/f89F5Vx/rMopjSP6F/c0ooE1x5rn68v2ZX9D7jGcIg/t3MhSeXt5t4
/OZBQ/kfrpR7+AJDtzS/qU4gODwemMXm8aGgfDhp+5KGzjGTecsWqEd9JZ+AQ+fXLmh/c/Y9i3yb
rYe9eIN++pzniBxWDwB1LpGBbPeQUiIlB+LA3STPS3e2jnYQMuNgcNXt80EFDnLhInuKy72zwqMb
zLzHbrYcguHQ3yTfXFUsSWyWyASdKodmS0ucQUXscTYqiFMUUqCM2LZa0hduhu7IGllP64aVf0mA
YjrS6KwIg9rUczah7bMbY+Wjmizd6uVzhatIoleaT8Ia44CTmDhspkUkNKajQDN9k0Vgy61NUOKI
mszFf46854nW59hiG1+aiqVj8BasjHx5wG8zBzSzbUKOIrDiXLKwZvSi6DYsWkpkOcgllwKxdPtv
aVEtmnt/6mpPg31xIyXD4aRTMbeyh/LhsWXXR2F6IIdcupOINX+e2fEtGQjM2VgY58nusM43JSGz
+OB16809kln1B1iDiEU/ChBrce0In2HQ34Z/sM96aHXr1w2Wc/vdXMg7n/VBvn81dgsJE93MxVyK
XzSutM5Vr8Kikvz4MFz6yiUHhtbF8yelQuJd0c3X2ZCJQaMs0PcTSy9PoAGam5xwcjhohwBPAX8A
tgCjoi2vGmheLe2Uuxbb4oq+z3gc3yvFxaF2fN0iOkqMoCjGydkraMbQJjmo2b3jEyXz/pb0+IS8
2WiPXDr05ld00r+DGnDRvjlw2l6hhRWHxhsgccuUnJEWOcsIhklL+Gls459yYeiBQbKIfI0RmxQk
O+W9lnKn5rKwo9Z+mee69cvaI9cvZhuco4IMSBcgL06A2uarYKvgEVj5g6xGm47id2lJdnTDwCmq
9pvOtDwd/wQOI3m5B2kkQJhKAz842062eOM23zT61JR67szvvgr4YfYFOfQvILxrVm0ycJlmRD+j
R/qfx2xx99qgjMGq5speuSi4eSiVeZBEa80FAvXZXrSvZpV2VoFY8FOklVxNy2/27wm76V/zYQ7T
g4pZn+7Xi3oZQzFgAVdOqT871Qu8S2z4x7v6b0B/m4CqnmajPELiAP0Xdxq2rEMo7N5s+zGK5dY7
XFTi7v3e8IoxXOVb+FgOKJ90biaLxTptcQgtzGwBlltTif61GNKBGsk7GA8eg81kemadpS/CNB9m
QLIGQ0sF1JDh9KSAQgCrb8jkX2+GbjZjosoaWv8R+fJURzATNaEc22hPXweVohz9MTO6G0EVTE2L
yHsOAD2JsAX36pifFMfhBlACsGFt3i8oCJgXsvGDmmMJ348P9GcPwWG1fMz2muYn+UULqqM080aT
AsZKv+OHNT2ynCwoPkHIRZWVi07GNBjoc8nQkKY008+AjQvUJu7FTYrNzRLX0V1mHaO6d2Uw5AFn
jwo4w7PpkKbEO3ibVrGXQS9b0kTN9nicue063qbauu7mhlvxQDTsjk6Mz5K94eNSGac3quWiXD1A
m7+fATXa7NM4F4r9uIBl0l0u9WKV2TPX/KATYJA1w9aLNlOxH1bRhvFpc0Kmb5LYhGvkxB6egeLs
o0JoRsMkvb5QQNKEevIJXOG3/zY/eMjJmjM9kLpgRrFxf2N9igEc4AJBW05t22/U32L/osSZG99P
3Xq5MIRHeR6Gq4bNga/dFIdr4sETljsp85j1D6OXPNymch4jbmDEtgypfEaH8cl5VR7TZOZlhI5K
VvPNA1SxSbE/P00XgTdl2nNNVoR46d1hK7AcyUym3tQ2r96aKW4qwGh0nuzDuNO4rgUrPidefcQ7
IUouuX3mI4jvELZfu/L8fAYG6nmytjIXcFXz9GbdXAK12F9mqRs+qZ1ZKCg2eCte+5XR5/F12jsO
Y0GuddWt16Bp55olBLSOuBao7EqnO9OXHUFFUzAdjR0oUG0rL3g8qhfFq7z6qiAfF/A02N1ZJoI1
pW+LiSBGEGOnHcxr632MLu8jotpWuScIMHmDjCEYZQVwnhjMGY2danYiPKdJlaHPoTe9K7dHkBLf
9Y3u1ouMI5Xa1S1BbAAwfXqvyeeQ26EN0DdUgpGIznHHwJyBUd96uuHQsqTcAHLrqiuGp+8LnQuX
MdatZUx5lnbCHMjgKT/wUJ8RnbMkBcpXfhgYpexHAdjNGTgkNmvxUVS36aLf6lA4Qjv/Da/idWTv
S+E9f308/HSBBcClq6N80uxu7vT/y8VTgKlly8vq/nBDV5g35+TIx1GdUHKZcijzeJ4gMGC5RpC8
jrbD+gEHcpqnpNOELoltLhpqu/xUnbg1hxMXGQse6UHaUbnh/BC2Q2tJ8xnuZHnVPT9EWhgXnWZM
45PiRlBjPjCTtQ0ITPRufh/KsoKBSk+IWRmPaI495U4R1COBJ3beMHPxAAhqLC9E2IAqyhapOcde
KRGtZMzbknRFF7bme2CWQbSDW4SennH1gyec5g+Yes3WzgEDZNe8pJQxlp2wkdY8WCAbMPri6GHP
mg6v5oiRlRnMoy3lo/pNjsXXgLPzl4Hwnpfnipl+alHDiepZ6uzkWi+r3wrqisYj3TJW6blULfMA
h4VPp6DZZrJEa+tlMQIkh6Oj63fi7PAZSdl5U4Zd5WXrGGt9i0zIFpfmgdnhULnGD/miTkgfAhIc
g0KAkOlSX3af43cmcQ9a6T/mHPMGTI7VgAxJ/b6/RC2hNi4U0DhzH/voht0UZu3eWBs+aa5HkdqW
ECbNf7eO0jqUGwUzO0TqkjV+JVc2FWHhV2SLM9FheOK2C437FEnPl7ksIzvel2fQjYRXz1kdRE9J
/eq5mj0JjAyA40kut8HLQckqn9Rd9CsdMCjU3wTCNDayiDOUbrq3T9oSjnzl3+s8Pjs9q3V9FQPl
zEgRNNBR+NAPwwdZHNJcJqTKlr9rSpSf1uFJQSPuLERzstR9ZotnY/RZMuoj6BQcmdfoyKKgi5MQ
TVPdEp/4NtqY6z5gzlDq9mzyNdgvL9lJfv+d7RqGb8KuhfeO6u5MlhBDnuSYq055Nr9QXWs0f5bt
ieHJ+zUdz8oHrTyeeI1mX+3JzVtmW3IN5MomnpUKDz3KcHnfKx9QP6PWmkYDfdEjQ2bN0kIX9Zt8
k53iGN+57KKjSLPZNreMfMrRKVafn2yrMzoMweBn1GC/BkEN5xdNIZsgUdTuDDFVFrxjen4f0QY8
qGpZwUGct3OhI+LIen3N+J3Z6l/OAZ2tch9PNwsn2gVmo8cidBgrM7hFN+Xmv+NR9+I9AV9UyAMP
XoQAFhKSMw3LZbMptvpGcDil6b3kxlomXnUo97O5tsNjuxt89UthYAiZ306XcqDtzJnb3JIrt268
SJzHPt/0DtNFokxFvLdX6JoKZefekeYPH1OW7GEgIvQOHR5tFhrzB5xcaOX5EO21uXcbnU/L+PZn
atlGnGqmlG8nXgqAYjnObNehMp3VgLC9yF1p/17E8tK+DkjzTV5zzvMPvRi4cULtt2B7GfkgOGQL
5pHDMQ0RjcV7r8hzfUuJmb1Os4W4LFg+efS8VlyX5SI/E/FgfOpffK+FWPvLEsGFIn2kyGmo7K/V
WnYkKraEish5ybu+cVMmNaP1QGEFCYG26GipkQ+it3zZtJ37eLpExFO1R/cpMHJjR13QLf+kei+V
E4Ci7u1Ksq+wdyf05Pu14pUQy5qKLbZ2demP+hSoYCWPaRJsLtVlGDvaZ3sqTuQb03ghERBTDp1t
hJjHZi0sslM7R0Wl/0352TUeIJeNDnGObNJZ+niLPDHZIMaBeWWE/crsx1r6oK/7O1BVraLLYzVJ
xCLHHO7hOJ9tX58xgYOwXVEfoglhbgMXu7XylcDjHvmcW862IYpY9HCX6lazBe8dUmdZt4cbVH0s
4LCmLyg6hJW+pyuAezu886Q7ZdnC3CMs2yNz3Tcfr6voTAzU3Cs/WbFBCYJWIC1tr2x5gvCk0Reo
htQXMjQa4TaFpvRaRy973FNlGzsJNjcae8rjaj+e6qO265eVn2fzhKBMKttL5bPAbHERCsvZKY/m
+kZEQMKTmfbH+1sgidpBFLNMwUYjXvPQPNJmoeoFPAssd/RnDivBrTKc4cKsu7qkl9mZTSlAtYSH
zTliG0T55eJNXNzycA1WxqCupWPMd2Eb071nIP4P59vslp7YMDScyMjP2TS5r121Sak52Na8SANw
nzKVslv8NJ/sVJPOTzeze3gE98ySKJK/UzixGACao54M++Wj3KRioH/r35lssejEHMSVQfBDRu6j
ldzYU7U3dWQc4uoMrsStQbFb2Nmu/xGb4HlMg8dG4cZsbeNT2PGkK5RtEX280LAoXFwq+6k+EMdV
0wezxyHJ94B3whgOAvIku/sl+GG8UkMkPF/vEuRkuk30Vs7R95C5UygDOgm2OdxBpls8g750X5I9
EGdYXbMH8xqHR9OLdpqEWjbgKquedJeZu9K8YtYUWTTB5PVz2fh2fue1Rsoqvs/SQmqNvjA+CnIl
/P4reczrmi6AvtR0Ox6mDTVec5U0ConN4lTRRIWLy3FGsDJmn+MYNL+DT445d1A3zRa0U33NkKhG
QfxcEeSk0f1QnacSPPM1OApkVKx8OG8AeNGSIw1J+h4XMcnKdvKeSlh2N/QtI7t+uTHPKogssIMD
ityh2QK3Y2zaBYqCDHXFc5qxtBex4OA1hRpNOs6weCGC0Bdy61GR8IaL/CaFSEZhCQkUoh1xAY7E
Q4VhBLW1PB3+l+xm2xLuh7DEEN48D0m2lYt1UQakKUIARGT4Fi5CP++73QOQGNMuZpBgyXR41msl
/xp1MhMRi13gq1riI6AsoS6jFqJIwJ9T0QyhZKfsll0z8VgrOR1vAgyG1UzwQ0R1mF/J+u4cHUsU
zcObepjtkCe1DdpY7GBYhTDXQ3a1HqUnPT8jdY4BVhvQcFxYmBN93p31r273N9hvp2n//+b8f/8L
igLxSyEJ/2kB/n4uNqOpO1Khh+MXBgLFRRuXT+9rcjz/+94Y6ioOKmPXhcVsDtbGLVoaY2nNnVAK
NOX0d9gskqhvaaXwlVGiqO/HKYipWpmCyl7x71t/fym/oXHUDa3tv+9J7wd/PZt+4+//yUHyzNdr
5jcqEvsinRjnQ/Ij9ZPW/u971fQXrwyp/d8fxMC9/vvqf3/x93P//YqptgR8C0nXOJ3KeOvvh4rc
VFjxphf6+9EGYDTxbHK26LS82kYdMD124yoIp7ENA4U3K+mJ6Vd9/fQIZvJHNEBy2jT2AMzQAe+X
nLN2XFfRuAef1zgRtkjrWSgakQ7JNs/jT/iOB0UVPmWxa+DYqao9Y7yRZCO5wKlbcb+24XZ4DArw
GNCvZX4LBRzhRpoPXo6eLou6wX83deQVwBrDJx2E2YNRY44sdoRvg31UYktjGmyTW3SiuZJuhCS7
Fd2zn4MFR2UvItMGJ4kAt00YXNXtEBQ6k+2k/3yKT3mphsiicGuPpupyViBUcYw0kVhIrLpcg7RG
+13RyNKS6FmmG4aGH41ZvKl4pcF8MqsdsxrvuELgnb8pONpOL0gX8vEKUhiRp+nWCfpODbVFDXHA
HVtkjXXPgzCDMzb2IuEVz/jWpfLiiTp1MpJgeWWGVpaAEgGJwHj1OCDk22AoRfL9Qng5IwxGSxB5
vdUUMV3XrSNd/q1F5Mx6jMK/Jibmzby8jHsRxLXxkxba52NGPyNPtBDzduZoBsoESM7XqKJ9g/HN
Vg1Ge51CtiZIExY8QSzJvyGMlR3rtogR2yEIHB8/5vAgk61m9pYcYKg1NWqxqmMbkI7EVKjv3tGw
yNtCPMvhfF2SqnscQjKQYczKe0nkwfFHMTHiJ8j+gpg8sc6LRa19DVDZHwJQQ9ZAUnISUjIVd4In
WlKSv92kaG+hGJfzsvgnpigfwgrBOrkqPSZHjWDo1avD9JBI9ByqJkk36f+xdx7bjStZFv2XGnfU
go0ABjUhCXpRNuUmWCkpBe89vr43+Ko7X7/Vdt6D5BJFSUkDBOLee84+BIp27bLWpPnPqMJtoV/i
skKkQPD1qphbKvJEvYdKtTvDlx9uON9MBphxnCAojzV7i8eYMR+vKLDobRqhHC+ZXaFqKfy9vdCG
Uk61gzI7j4wYTKHTjJo7dOkHM1M0ZfFccSR6+qDTh6wOOKIQRyYsZrGTftdDWJ8gHdzOMz0RYkFY
oHPOD38g4tSGUIb9j72remcJLL+tLPiKZU1rLeXalui0qAwO2ZYemlGJ/jw701HNJmdJzG6AwIg3
4XAtKOmgVS0DotqSwjM6yWJgpD/tKqPVVcevijDsVeujdVblo5ZQEvSCBMOuZ6qq0TcMYi5tsek+
dlZA269M7E3NUkaCpH2rU/0bw53PgbTxe5oRRuBs4HOgzk1Rf+ffg0i6M3wzgAiw5t3FDkogULTA
jexjx5YmJiNj589Fsq4Q3RLYiM4QD/rYptoOG7LNBbXoUxLDbXmSvAF9Rfcw6zjM+pkueABKbo9Z
99TOdXzuIjYqGYmQUIETjK4/o2Y86hi6ESICqK2tYL8k1UwWYwhyzb6yFOZ4EgWvIS7oVaFSfVUY
yQ7KVreOaijaRmcR9ehMnCYoVYMeBM9nPRN6NnfJC+DXZyu5GwmTH1pmiGMyIX7uOILDhccnaGIV
DD4jiLVZMmn3ysra28KghEnGT01pb2QCoZ3G9O2JKfGQZX80BbU93CKDj5ZIC8ei5SisZwgSXKuv
EqCJgUusIbYlH4i3p34YM2G9JbQbDZNZJbQ4Iwj7bWqJ48AmwhglF5zGaY9JHy2JZCCMU/NEooBC
FblQh4nQaMYAW4KPSiSaqntXb1eEOKenwmRMHFfsHFrd1DZ9VdRbPKq3RksojlQBabhY9f3afMRz
vTiJ6RniBoYdBpxp28019hsV3uZ6YFw0o3utSakoas6Tbi68dtQo4xX9iTBowktWUoDaDO1nW1tZ
WkKznWpODWXJ32V9M4T/IPyAOUUlkiNaxAq4YgixbxO7DMnds88SWTivWkKb0s9iBvg4FPR4avfN
OHhCpj/ccbEryO69dUIfXz/b4UF+pDL7NbXS3YE9Ib5HowefeaFUBqlMSEsM4ks22N/0265Aau7q
RbJxLOqlbqClZQRyNwdkiZRN6Lmh+2wVWkqnmT4FpxlKOYjYjuXMm4CjHKXfugnw9zBxHvJYHlJn
2wfoDQGi5WuuRs9a9zANzXNTAFEDZ+mrkIMqhAdEeOZKj02b4yR9jlwz3Ia5rR9BoKE5hnTCGAeN
h+7SGXFaTkWAnO3W7dhM5ww+eik6JNDauiEZbj2Hgb8Fa3ab+OxGlW0VnlvPh04PS0826X2WZROw
FNqjDqQMi/QLLZwRNswDeanZ5CO0T+kxqsneZkmDQYQ/MlLhdPEGFN9tHnDIqxgC8LS0qRs24lbE
Z+pqLTy7Hu2KKPWVrGkuQ5h21mKi92X4GkOI1n5JNZoGmXOeW2IErAr1RDE0LcolUg7KPj4WI05K
O0i9guD0lZth7YsDuvyl7Xer3sd77lOFJaRXMEGjhEF4MiBZCBy6huYEG03V96ZeCi+0AbebI4V9
bNH1aCS1X88VlthYml9ESuBATJlhCrTYKEeqqe8h2jflLsiR8ClpX6aRnnFxdHH6E2TOfD8irttg
6d+GNUaZBG7BJlB2vI8YtOtjCiMLgTy+6RfdobsMyTnzWhpqRQzSGePkDzdtnI3vZAw5B5v2h5U9
Gnn8LKpgr48syEHXgCfPKUa03Nh0AaaXvCELs+ViktUKdqFtPGfWZTJJDbRUuRcdDUyipHBstcUX
7zglu+O+SMceXqfO+fTT7HEEB3LJur45DcHBHJkHGDIaTrYB0QEwBmKYjC5U7TpnGOo/bR/7ea8x
xS/iuzF01NGcux8La4eDlW0Nu7tygEyJC7SZmDTGZHavM/Ze6LhmvDfMnzJpvWYZgyzoZOtY+RS+
ET0sU0tT1Gj6l5nYz0VNfMZIggMhLefIR/TZU78sUWbpptStXZ4gXQibh1mpQyThkUaIGgyyGJwq
oFUY4PkxA/luNkNF9dV6aTTSxIKGUdojh96MYYzhQZkZW1fo4rbj+W9aO6gvxVRffBG+TSOBLHKg
G7OZYvJ1LOKhApjKUP7hTVWq9/oa/Y/WMNm2tHQ3jk188KP5aDXDHXmn0S43Q0Lt6V7pISr+Iq6w
IZEUvQPN5DmiTr2QvUDTc5mO3Esw6NNBdXRf6rjYJKJ3t1rJkD4N401u3UiRkcYUMF61JUZGTf+G
mf3paC0/Ftwhg55O7O94w8offjY7h+oMOMR6nA2J7xa4O1Sk08zmZDc/h3FkbXGAw6LVjwRW05jw
OWr12T4Poc0wpRLE6KAVUkZ9iGy69GNjVNQ5d2WQYbidsJLCr1BOO6GtzUJCVRW6q+FmdLlKDMx+
mkoSljqhhhy6Z9M04wNxyXcIEUajxnCJoL7S+aijdjRBmdZejtt31atKHSZVnazRCh7KONkExHY0
NVJFx7Tk1qrad+WWw5lwvhMxGMfetUvSOd8JaDfK6NxgFfaEIpMkn+AoRuol1O3HNh2BXvJceZti
1ITk7LKBTJ6mwPmI7N4mk9h0t03ePuhtH5wzi6Usn5I3OxG/kpY31KZP6tr9IbTLtxq6C3u65pWU
BeYaWnGJ/ArWEQX3wJm7IZ90NbUt70JEWpISKZYm81HLtA14rFvIFdNK31UBmdxO0a/dlp1Tlc9n
8hi/1ECChwg+/ITOjp9MtsdmbJsT/H4xlX7JQhJGRItKYWvpJZLjkqZaR9XL4u9W95rLRIUssGZX
LsreuOoOrqrEmnTgqsOwac89TYyAvWeDQ6Syp2drzDArEvaK+bjRPdeuTpWWeUXjvIH+ge6SQqDT
6R0VeYJSqKH5NoFirbEWPGkMzYaoecvGuFkTJo9uckjUzkaYn5xkb1BCG/1Jmlw/2tDAZJJnfDWh
ndMCs96oCH2abdbkKCDVqCOLBeZTm+d4LdqcV3rfVnigByxloT4FnrQxhw59hExxCuKt71PqzWby
6IcSTEbHrJZPo1gTdeKB82w8PWNiRBVNP98BdUrZcTCFvAMnQr+r2cKtPwp0E2PGeMhhSGFSpSJh
zgDEIlCjkD9wJrsPTXmuU5BP3dJxQyvIyYPGqQSmGQ4Hk7ikEFQ+AoCwvaen8EOkOr6NTBDhxAco
9JoeyNi9J10OcM1yPHbzYt202tmfmNZqdoYKknbjhFjalveSaohAo/tBYyAWT89x0O3dhFxyFUJI
ygIgvzYnu+F48fBi68Jah76OrNZd/LLNM+bu8QRYOVrdWnnugvCZIaJaHYpYO9yZcrzve53Ku2Yz
Q7wbrdDKuZiS3msggiUVk82yzsHJvhRBTnPDcZ5tHMiQJEd8OHVHrEwbn3TR38WBccMLn1cO4FJS
Ghs87H11UVr8npgJSEf4yJsuY/ErclSCKnmAoFV5vdkiLZl4f7Xlcwd9ujZ1/2T4bvqiSRBWoWhP
cbv4FLOeCeREbHRWiV0KjHYYNeYuo0tvmo/SAkqztpM6vRmXPl9TiksdfnSjfaynNjlBseLocCzG
OnWAywdJq0NZEUwmQ+sZt+1gqkMYPxSwnphstJ+hhqaipjlAxhGKBObqo9VuNIW3Px94d0uaM1tI
VzGnFwNvUVBcSLKZcGqPsGToOLhJbaLTRY8oKznchIXalq49LK0MPN4GoriIaHZPQuPChmTkh65G
X9dZc061ba0HEzW55pfOrkPjUi/4m8KSmKrq74ml13bD6Zx1KchNIDyIGFEfDa7tbyzfHy5NEu77
fr6ZNSM55Q66v3EuT27XNpuy9tEO+pFnx/49bBZao7NxMpfxjm2xMFlZ8yxTxQhO28jhZQ4C7QgQ
5Lm3TMRcfaNWPClJgBzRfZaAQg1hjnkg2Bwz7zBKtWinJyjZQya2po2vYXo2U4kVVSOmIC5RVkH1
XAUc9cNcaNsxByBJFfyCNKPUauNzrh5hf+resuorPlAMpusmuhhRhDfYjO4LhB2lgcKwJC6qIemm
0oX/qNU4RAC0MpP1Uj19IRp7288Hs8FbQa72iW3hPR2TGbHFsMs145uF8isE97VWOdVd3g06Z0C2
8RtribcxGa8Z6drOncKTkUtB67hPOeDddSw5UBXDwoEa/tZgscGcRaRzFKEJQfjegYraGnJ4w0HV
8iHWAKhtXmyIoroq83Erqpg5h2jD+0l+OMEDFoeSnhT0v8711GC8ay3DlGGZHk2vaqBySWXzbmiU
deW28a1Xv8BbigXrqLXoPNIu/NlqNIVimAExyaiRMbCtihlSNlX1yilHg8nX8Yto1lttdsNKNxGe
ajI3kLlrH6YcHueamUYrL0ldIAVoHOR8OgKyIfkKVZTfzUj1jYJRWbHUsTYlnM4erhyCs8A44Qy0
QMZUP/tz5DzaNQORgeHVRPMrMCOdTFd9U9jYqJoeqWZSjvnjbGofTqmHH9Q2X7bPKa3Lp9y16Wqa
zRfXt7dM0nux24Bd1m1RdUR3VEd7DMZtUEVvFnhALOLdwAU1sjDzgi7fdSwN5wyFCwGCo9MasMmy
amcHbGIUrIbaHLZcuhhNWPCeh9RZ53r/QcYL7DmU4oXP7mTyax/Xdb8PrVTfjg7LWz7pP1Pf/UGg
K/6V9LpYMXzyxwtJTG+O3gy7WWbNuRoth3mX0Dcy0goEOdXPnlixpcxYFzXQ5kkuyaQuSKuYfUsx
1/m21/0bFrr4BBLZWgVlTnPD0Z9Kt6I2zEaB1BNTnN29cvGK7pOxJfjIcR8dFbiePwNxbKrmB6k/
GzlV1mYsKmyphflotax/uW7VmzQod0poYodG1SixP0Gwy7jO0eMZWfvykaz6IIH1ldUWKVG53CuU
B2aqup0v2IQ6ODlNn2QcNir4EdglaVGBT55Srw9ZUZzWglgKYl4EJTTz2N2b7C2OQWF9Rplwb6O4
vJs1TJ3kX45kXlLtzQ6Ol4zEtMSSnoxtYNfatp9aZpZu3l7MjwHhScbCv6YirND2Jhti+5g6+C9m
nnvObCLS75lnhPHPGvr/HYmO/Dz2MdmrZxfxXYbVD8+LNQEWFN+5RSyCdCSVm7hVXf0V0Hjzihqt
xFCa885FiTGXNOsrn2330rUvtKzYBooEpgE41X7wp4szjubKV8xIbX9iI1exOVACRbEv0CBMBiuG
Tv8KmiExROEo1qrr3oKA+KRC2ZtUUiWHZf5qTHO2N+zk5Ptg0acB+6HZLSLLtt1ksKu5arKQFjrN
ZrO5q4UDiiEg3lMFob1t3jvRQX6GFmbMA6YOWcMraDpgX6FoNr2Ol0fL52ZjQ2JekeJHU4or3DrW
3XQfGxDgK4N3VYzapwT9bzaZ/eYSRRY7cfkey/Gn1oqLUcsz19q7gU/2ufTtI7A++IV5g2Kl4RzM
Umsb568EJam9X8OREagZcrIcMfLHSN+zgcW/xZbFhWRcUY9wfZbVZxrkbEh1B3kx8N38+J9/GU71
PYxeDFW2TdABwXrx7fXHg0o5E4PqpYggNG9D4Z/jDl1+aLn5fTerJEyE6/0/vrz++n/6+O9fn/ua
5/X7vnKYMA47XQzf/JdEBS9hPNFyc/3qeiOKPj/WPc7U33evX12/d3309w//5Xt/uXv9OR/aTNl/
6rXvTQlWYRdw8tFPSl7NtLzEP768fvd6fzZHHhIwL7eGWzxSnxTH6w1HF47b3/fFTDb6H/etxWeL
jyZ6Vdls75MZRK3QGmNt0co8pkk78ypFe7D8bJWWk7P3R3LZHIfpadZX9jHUQvs4h4SgwsdHsrLc
bav5nw8ky48oaTF5EOb+9y9cf+x6V9AU2skhPF2/FdmWdRwNWLhIHxJi4U24Pdefuz5yvSmymv+c
ovMhjkyM2zLH0EVmgX28PtyC4j4UxudkGTaCYbfH3QpWeRNBETuxcYCytdCKVMUwH2I1WN6S6a8V
t49tzICmr6d6LYFMHq83xtgiiAiLekbfOKMQgToDbvJrFGgtcsem+xnr0SnhAm7VTMzCpmFcKASE
2dDYw9zMj/ECigLxx+Gy3L3eZNmAdLtTdb2vSRQt9B57w/WRPsh1Ep/LnEhVuvK/f4+sUS6oUyeP
PizsXXL9C9e/XQZiIY+I/sTLiXa//78//pfrn/3jZ64PjS2TFH0ALv/7jyf//syuP3194E9/+798
+PdfKJ242bldc/j9s3/6P4vI2UdJfSJBp1/DzGL5czJACja42jBwHwcL4aKh47NTU3tOaD2Dk4Ke
0Ts5wzAR0br8mVh6tVeVv2CSw4NKpvwAKrg+i25gqpQwx2+DfR/2XkyUjQjQrVQFKC8QKxvfFT/7
WvuWVpgd+4pBfJ2y1a/ZuVBx2lTZkAqElPTEmFkaPpWnm5sjBBgYRGQK7XxmHxBn6be3NY0394kN
WHFJBpY0twJOq2uaF7SJvynJ4MOsxLC+z2uEnzAo19YI1KCB4ZFnv/ogIiOuRAPFXgCkONBoWnQb
7PKoi2TxRGIEvaIQMoiOkqKnS7Zh0828G0Qm+kcrOFSj/mio/JbtbbMeUw0hQhTvUy7B+17q9aqF
j73WqcsA+yOncvBzFd1dqhPfWUV+dxl1BksdE0zdZEzXLWrwNHCPfUH4mp9g2ooFWmJ7LmdOLaA4
Cq0y3I8JoaRTivquYLbox7ehP6drcsmQ0Ojtlx0kjjfHldoYLtzqcOiQn/qI0eGWBw4GEE25L+SA
wNCwog2QbBxEHYoeIM5yFj+7DphqnTcfmtomadoyaLSZ6CfJXUMsCpqAEg11iF/XRw1qMFw7Wfa7
ss2fRtJhnm1ophEhurcl2vGwQBhQ3PYJckOVVi+4DLKV68A5qdsgWFUOfVI9iWwugfDsexJ4kCcW
46FS1A4BM1io5PVJDeLCnKDu26dKY1+sU5m2OQyTqYnWDIMvQ6KfB2Kv0I91sdc6xY1ozWo72P6t
MKyPvFr6tjwdAJx4z1JDrETcgQzMMcYkfv6t0uiU+gPG8aASN2FOD43LGUyhiFhvmRqXAMqIqfVE
xxG441VIYKYyIGg30V+11vwlE7En92at8as3tAM4YcL5LhPysZf1eEfv0QjYrCU2CjBpK3ev4NFU
NENIpNYmXFNJctAdqqDcFSflPyZWb98DzP22DVz8UfojYIOCoz5Ht2u99Q2BE247v4R7EeiUCbMR
761k0fXK9pNh4FL4DcJzKmq9tsDEZ3apR8YeloBMnxmusGc1c0baSGCbXGmEAROjWSTqM+jr8Lmg
veX7brkJB7LsBsBtPn3drZ+Rz5VEB5qZP4zK8g8V75BwTUGrs7B/6EV7TjMXDZzDImplA7Y6y973
Zujs29K/gRtcHy0rZx0pMpLzMJhjwhqb/q1K63et5BlkJSLYzL8noueuCUdKP97vXni9zVbQ7KYv
PZGC5FZ8AkZDC08ApgeUrKAWIgOPbf81jBBVz7kGUyfM2HTiAW5D/6aYwVJrnB/QI8Qn5RqKCu2Q
uxh8g+5kobAbMPY0NUgllvOtOUDjK0UWoKnNqo9M0jZoICRuTAl8z0LfptPaQ/ySNFsFtf8xa2tU
hjFCGd5bBMxtKC7s6QH46Yhup/zUqii4Ux3X5ICxkGUR9DKa+jvJqxpqmBz9pZH8mKyo2zUJZbge
KptwHf+zpYXW6TZIDAN519jxvKouvovaEnzgbOKe9TvO7rHvkcVMK7enM2UHiKb6YcmCHw0SONvh
qSsGxpbDU9U0GtrS8Jdhdua6olmwbW00v6NOcmWm+KNMidG4dIsTcXDddY1nOm2yFt5JbHiiv+Up
kkbakMtWd7Q+iHasdjmMSsb4KGFH0s3zYGhB56EmRcixm4WwvSHGVAENKEtQGkvgvQfDBCxki/CW
IAlySsaFhMD0buvHTntoA+2WHJdkx7DqRzcT3kLy1tAQXGI49D6mUsdeqAXkGzvdZwwplUZb/jXG
IAmHOszZpWnPQqsa3vUaD5INKbNqp5NmOxjbOrXt444WfmHS4DHVggElW1urxsexNdCDWxHdYrGZ
yfs5tYhrAEJnN4vIjCNXFT0JSuWceXWWnemT3grtKkCPLK+IZUXZoepdB+4fgOGcHKeaD9qdoe8H
EXAasphoI4xvCvw5RKbxNqFvfxxKBisZ4H9jjE1Mw4V70MbkbUDwqsbxLZUM0zUZ3xA5hT56wmoh
DSxMWm2uAxsp/NRP566O02O1nYbsPi111tTc/QmQm2Z+i8VX1s+Jo0VoZspHyVArn8EtV5IrcybU
l1xOVblkayfZuR44gejZsdubxw+fTIFBm0qgObz6GMe7rmHJdjIsyFX4BC3Y1pHqutUBXU5WIUSA
Asqfy46DBG7HmBkb1PK96wOzAxuvUtZT0bTByQ3t1yiFbBjXhFx0C8FmWG504pkxd+U/QhGSSZrV
7nGyxtdQAKpocnM66uz2kJdwUws78OwMOUGMDuqUVLl+qNx5YyzdQ78xduNSA2iKuqCijnQaQkW1
he95vTH+/avr3T+e4vILTRQxmPOu3+hbg+3cuDxzZ9CfRJIC+VGDtnHwlqOLfMnG9lTmU75j+zjT
cJpIVnYMhy8ZpBerQubmRncFAJLa3eUwEbP6zQzQ/usuOs/rlv56YzkcCsZyc70bCocOOgXbxmrr
7pj474HVjfMfT8pswJd77dTch8sRnlhcD1qw+SuQ8MDIliKiMkCXFMvN9au/fI+cBK6bEoNRbcQ0
J5fKSYiSLW1gdqgvE/sSdB0FXb58lr9vmmXj3EV2sNaYOK+timHnXl/IrFdEKulT1Cy5thubFlbC
chMrGynT9X60hLLOFd0YNzX3UvQJuvolY/VKZs3qh56MiYNUEIuc5WZOEfKKJY110IaFVAUs9tiV
uM7qwr4JVcECIQ3jOHWFebx+VWvCOJaDJEbRoBUbLIzYijw19mI2JQf3rs/h+pWk1CUfBQlXGJE0
U+nHtnH0Izr2PpREB1bQTIwE0W9QhpjgU92aDqH5wFikOOa6U+3C2AHK1rzNA/s8ar1szdig4iMs
tI0fCCw7qjGPpaGbx8aM603HNZQ0HtQHikSt1YJOhnXpqhxaAMSb1IemAB1dlkzrpsYy1mZPLcMc
8670/WinZ4rDyaXk9Qhy/x6WOuZ60y1f6YOPmH42aQz9GyZXwfnf1CkNEbj2+SnvdexLBCZkUL1K
FyFuHKFw5ob+6qFoZ303Lpmz83Jzff+vd01aimlGM4e3OwCgt3wG7Nz+eeOOMFQctAJrMnFR4JIt
fzRCE1HpsCs6FC8VG163BPD0+wC83p1iPOXFNPubrnHI5xjeyhJPXT8vWsl4JiE+1MYPE3s86746
DGN5+pfM6pvQasV4MYARzu6B5g7wzYArLz1r4JPJrki8xCMBaa+9z18hBURMm5Ccow08R899qj7E
U3FiNKUhUkWpvewFYS7HbIjXOJrUOfwxv4EX+xpvmVj4P8KnDK3HTk0QTtfZNxDF5aQcd7Q9mSCW
+JIYBUwr0yJyh407w3J6rNv2NV+AYyBItizq8yM86XoA9LrttB1Ux7Dfaw/zbftZcHdCNriyEEOA
OGIG+GZw+upEOW7aV/4rySwO+Ve90h4wozEkzHCDI7yR5+hDp4rBnkrAE0cg7ad9IU54p9rYY+dc
jzscIYa1De1PxDDAakpAo0/62z0AKy+6WxJaV9iMEVo8CTqlYovtPF5AU855+gzujDPqNMAFHv5Y
iAQpo9evkstZupaP8su+GI/i3Tz6j/Tj2es1S3I87N2VH57ZM7CsGG/xy3Trf414w18GGNjtLjjr
RK5j4O/WA4u2pJDcWtVGMMVCTn4GPjuXFN2r4pXjAAf8zHSCqdE5PcUfOC5LovU83drC97fgKKXo
LTD2AnjoxKqKGGGtkccBihru2ImxbiCJd+/PqC1240dALMfDL7fdthNS+fOEz9upuBjurWrvqkeR
7v6Ea7/7I9rqz1FjhvPXrDFHI2/MdmxF3hg4dnvJ0fz8+RAhnfnH3/R/KYkPiFNTx6hJ1oNAsuIl
3+JU7JOP7hg8QDlN0S1sNf8uUpsp29FWVGfnZv7kCGFfi0YvXdgu5Bvo29pn23QQ6cJJjYNd6Bz8
/A5m51DCUN2YYidcgxk7+4adgeTvFaIJysDn+Ru63zbbZm9QOG7wgO7L5/6eJK2n8rml47Amre1X
fIRY+5r+tDC47PpLeuTajw5T44DFWL83dxMTiZ26ZzFDa7BHNoOdGvk0vn0TY9O0M4a1teHsWIN5
Q1k6W7ij2md1A4Z5pJt9lj0hKttfdf8ln7IzON7wG2MChgb1jQPKntfyRJW2AZj2Fn8ghtS+6Fsj
fx0eGSw8VXzoWG1gFfMIZzW8BoGsHynZAcOsf7bvOWRbxo8PiM2qFyQWzqXYXjBK4NWlN5zy/h2R
RL2piE32Pv1Aq78V9+YzFMyt6wW/yFPD2G3uoqd04TQar47pRefuoO3DnXXBF2q9E0qIfcrDet/e
gwFE8Jy9FJBFcL2gbPKQO2OO5DxVuAE+Ym8dHYiPojvJGTbdLgiAJ1Nb/wJMFimP3cGmXUebPTBL
YJ9MsEMMhKduMV6c8CmAU/f0B4aVeshO50yLHLr4Qm/gsEXGd5k27DI2otpDZDjwEoOtead/Zdmh
2o8/KcF5qlzAd/axeptO7ht15Y6d25a9+V7gGNosoIXLm/2OkhCFqHeMd473Pxz5f40xux740tB0
SyrpusaSPf2nAx+QfYOiyxguhtNf8CyFm2WN4fD6odxXY1GYriJoXe/YZlA2YTT6gSOpWYjfi1b5
f3gyS9rSn4PnliejWxaKZ41UJvXXs9COCSWs3X64RAa9Qv612iHMvYm3CEQbDhuuHxt8djF0DOZg
t2V7GzDAxWb5A/9IdHt9Ov+fefG/yrxwNLKC/5vMi5QWXxE1/zH24vpL/4y9cNTfLVeaJhEWJMUQ
bTH8atp//E24+t9tUpEk33akq1tLZvG/pV4Yy0N839KlsjgIiHxsiq4N//E3U/7dlUo5/MqSta7J
/1Pqhe3of1nx2Z0bynRZ9V2SLE22bf/xwI9kRBi43oTAv340heseJn8BnzXoYl4nq0Y+l5HEJiMK
SUpEC9uEbGjQaM7WSqIvOZbfc9WKRXdcIajEb0DO8nqI3Lup6bMjQz6XshIZpaAaQqlydowG3i9p
jUC6TqUe288asz79MzAH9ThW9nkWI9AGW80PQzMjY85Y5OlG+Hd2NyHIAMSaVWm7lRU8sJrc3X06
E8VhNgio09ehKCs2XexxeuM8ponm5XW604f4xZ1g/ydOAMc3LdnK2lblBRr9WATprFsRIovSts9N
nD47UzCfNPOg8tzYjowDWwM+IzKg10EeRccVesrz+o5g6/VkE1uj1HzIlhRSJr/gBUxW8GCEH5F2
C8GkMe/IB/QBrgBt9NF02lOf7wKsoIkb1y/aiEWpGBn5o9vTdmbJtLGzTWp52Cazij0HcfbletNK
44DCaPISDSkHoCA3NQYCBblEJPSvQBjEppfFXFqhsWLhjcSDhS73YvP/NXU572x9OJU1PJBoogbU
Z99zJVFDqiQTgAlpCTujQy8ACWYiw2ifWNOvepgOGplhXtqwHXBIkZLFeGst4+IUxj1Sm/GuTnu1
igexHvuCQUgvqN5jHO0JWmQ6A+5xpscTBbSKAPyUZfOUDQskcgT4kzNsjGgBbEOJwdAcCtID3FvK
GaPOTeBIjHezgj6KZct9XGQIYdvZ4RNkh2zH2UtEYreThv2mCEpAzupVg41EzJV1LwZQEWy6l6ad
b95JgwU8V867b4cDEG0BnCctQdSryKsKtp8ZPpej6Q7gdGSZYgkVzU1SIL9Br7TJMfy0YwQ7sGvh
FI0y/eOGl2ZPYfrYRynNFYripi7o3Ze3gZG/MYcl0MKH2WgQHCEcZruDX+6zyon2TsRw1AzZ/+RG
V9wVPZsB1SALtiHvNDiFxiTBGKrpD0rWGD/mluQ5wBEELd8kiPGawNSxUzBbaAXNMTUFF8Z1B5Ek
wGHMwvlI2GIx0TpnpWygV9PzQ7QVcC3fmJVxwMgQ/5JOeJP7+ocVFqj+fLblAifPbVXja63QENHc
I91ZgzbR0uNcdzLyN9qIYFS6xzyL7pkkx97Y0TvqW/3TyQJwLEyetcSmbUl8sHBdRHei42ru4i+f
gUUEp7FZF1ahrwc/7THSQEaP+jnx5paunkVwXzJJ++zoCdlyKclmFUiEKUiYEqOhcvvjQHzDPBuf
dp08sV4KuJogxeea2PipdF7inp1aVfjJOrScgxOHYJqqmW2PnsNrYgc+ERqmDYC1chM0fhGBTk5o
aBRLtTwptUNoytzQI6sLYW8GUJ6Aeyvjc0/ELQGByJum4Udf5DRIa2zAouElygheOuEL0jDBPOrD
h2EWzwbNLKRk7Z76HGGlhQdVinExdVbNhRr7YoJZqdJjiNKYuHpQCgmaXyZN2Tp0PurwTVly3P6S
GZzywfjKUQPhb1pZd22b36ZjSb57U71OzkzygkMwczonxRa1Srnyi3Bc9U1OCcVEwc5p52t5+l0F
wyPNvQplxCarKMgrSljHH8EWdyMNKAqXzgw/UmRovHnJR51Wh6BEimC0wzcTiGijJcUnyWHtGokX
Erh6pPXFlshESLjqK9SUc5TvOlch/cig3BVUq3GoIz3xH7Mg/e57k9+yJvoZOhjIuajv8nnekSN2
l7r/ytV5LqeOrev6ilSlHP6iRDTYhonNH5UDUwnlrKs/j+i1Tu+9q7o9HUEaGuELbzhHJtlapM1X
SxWADT8CIPzyumK+TU33opfNJX5Ut3yMT80jAI+OgTSFGJqf5Yx9QGB2twyE47ZEycLU5IkSBFC+
nkKGa8oIXRh0vcYc/6NoFp2837aI2WZkV11d/ub3aAhPj+gxbuVJfNFbjYU8KrskMw8yBj9RBh5Y
BTGZRJqMoH0PDbGEaWeIFMx1U7nKweP2eGCbaYTTb4nPbjlMn1NJjbvqlY8wLRGRruLrKEovUdRp
vvRRikOKyH+IS44KNTuLweJXsYEUnN5cY6SXgy4YyDbhA1Qi6ESlmd/xG/8L6rYCkm4rQfCqSSLQ
XBnol/y3mKNiKXtjstImxdFqQgNfipniSoTGpfkhP/RkXxj0rVjrljdGCEqBJz2K1ovZQv7WZXDC
AsYgfVn/AmPE9DRJarflvVYtNp540Np9bH7FcXzAkJI4PwDnzt5yEermXR44WYOkvatavTPrhJaX
IXijFR5DDe8pan9lzs6dQP3bRcK8HnBrRdTSDBC1w3ZXQGooYX2UaYZ41MRFxn/jRvtSu6VmEauX
Sm7xjisaXL17edNkNLOsj0RU36awUg9dhFRnPxXbSYjf2XrMhldv9ArpEs4NcNi73Jovk1EgCAB7
vJn0ozWYX7gQ/tFF+GqKejc5gTwZh+yB+iD9H5CTE9RxRXDKdMIkV5Y2OEDDXKfxQRhRbHARNGIy
SnwaQjevjBQut/yZBX35wuWh6KRMjmVwcAAU2BsKHEtAKeBLlj186KaLysJwIAi0YfbLUp03QjRw
FqvI6/CIMU8klKkM36oHHClQ6CBa2tHjJvvv8/ugYBRakeB2cQ+0Uxc/mkDD8AgUZ1iqP9X4GlSY
Os46HNwuIymIiaLCRot2nUHBb9aNfdnNIWauthQdp1klvQhFpJoUtq5EuncZR2kJdQsdVUWK3DKm
hax2hh1V2bdsPY6tphwARH7LrXYLmz9jD6I2lvwcNWDQ/WhXm+cgXdMQv/QQ8dxuUXzVDZJ+RM3F
1kuJP+Y0Oxg1oIah/ponGLDVeLIe6ptUhXgWFr9ypW8aBFTllsImnhWdVl6liSRXZ4qJFaCJSlgz
G71SnCMfVkjv023JIcKb33n3t41QZSsacqNsqJEvexQ/Y7Cd0h8QUX6UgtWXQuOjyenthdovhCtk
CgPjHqOKN/QC3jU9EoQJNaCHZn1SYw5ooTJitJTKutTWgyaEdLLz0/RoDVsIjFucl7tcod9IgHAI
S40uTWqZNqNUUCmVjxHU54bQjwlry/33jFQwjb1Xow6/w7696ImwNZe4UqyULaqUCtQKiWkd401Q
RWTXqLdwT+DpIK7MiazaWMJvCnbwQkBSSoi8OPsQyhSdtQ6UIsRIc130kyMh/BpAZBqHeUd7+50m
PPLAoXhppaW/kbG1jJl47qZ6g8XoJh0W4YjxOmeomRGcBmsThi6SZjJNSWpys64hedtaPh0AtNms
IUd6w+KpkgkgjqMT35oioAGUOYNIuj5qASh3j3KhpaKj0PutKt+stD0kofBtROabhhsbWELk1oel
QDsD51jE7EvIQk2Bk2T6LqeYgyi6dpbqvLQH3F+CvjnITSL57YPHT5Ma302k3lM2OjVGIywGVahD
s0L5LBkQhKLYkTShz5SJ8YJYDhkxqbedoAPUrwbkKJ6famaHiQrcBBBA/NgMheo/P3l+HVdV5Jgd
1Knnbz8/PH8gM/boeS6v9u+H50/+/dKQsVeRpnj9f77/P97++cvPC/s/v5OmyU6RO+zRoW1L7vP3
OGFhTjw/Zd+HX/rvW1WatDaVISJYxx2o6N4LA5Xh5ws/P+Dujt7Qcof/fqCt9j+/7CC+bCsYwEEw
UQIzv7Lnezx/S/3fv/rP99StSJwK04byfaPSqeiWD3PWwbSLF6GXQKS48/zm83eeH7SaDgs1jsxu
9HMRzeg8/++///fLPqUo2rWAjaoHcQQikv99I6nQU79ihJ5AvCfGLqroSEhL/+D5PaMfU3t4gLdO
xzjwGvpO/7hGPA0jomykw/P8tBNCjEczJ+v8aoj2wqFRXzitZu1APpEkFwgQOJeCWHE5qbeIUIyf
w6vyTjHqWNgV4nE7Ihda7ZcMm2m7vM5XIlJE6IsfMGXwjGwi6W18llDohlpn7uFVJnQdyIJsRIHu
ydF6QQ9wRuh6LI3Xx9k8KeO8+qFWiZlAPe2hxWY23XW8UtGDGrzuzvolV0HjTkat5Ab+DNc4HX2A
dfw1sPFkrojzL1YUW8Rh+LT9ybHqQVRlgnToFP0NhUmKoXgso6b13RwCtKjsxleubCUwEDzcsIAF
rYI/5TndwT/EZgu5RTh01Pnx/IMxyZF2ePgQnKQzYLuIJgysGtXVKZ/hWHF6HM0T4oVxtUr9tvNE
2DMhyWx0zLbFW9h6xduiSYcAD7DXfQ4HAhb6RpY/UBQewZqYE8ruBz5KxspEbuwOh3rW6UvwMv24
Ie/Rt7Gf+RT4G2FN6Z6UFT4lilx1umUfxYgPZIuCfUFBWNfhb8CpbqvnAJ2B8/iWiBfh6wRIqw2c
ea2h+L97vGc3NujHKV5J68J+4P5XvWJ2uAJFDIfbdOgkrWSC3BXdjC/L+zCsI3I9SIAEKCeiYQlh
pnPQPWxFvDuQ6JNBmyGTZ5NiOrBTki8URNa1O31gLu3+kJiGe+vQDs70kUNFvdHO3yNoqr1eET49
IlS8p4A6UgUG+KMqDunh6hHYJ7QL67XpnCAv8e2VCsWVe8Ryw1ZPwS8O0pRLgf4i6WhuUPT19VN8
0Df6b/7Nv7g43esr7N/v+AJlMfgVOq+9qpChk1VwCl2aPivCLwYAQd2GeRVBj93iS6U7d/GUX5Gx
OHEqFhhQbAQX/jjJqBPfgs8f62KezBMosgVo6Y7qJgi3FnxCGUnIE0UknMkMD4z4Y+XTSqFgHrrF
BTuNWyvYnpg6inMrXo7h24cGsJjmn70z0P844qj3wA1KW+sIrVO2DlZUZU30q+zRpgfrS28TbPoL
FfWXu/L2Fvcbwb63SJ5+l6jiFU5yjFHSshFZ7y7nxEHaXNrNGEniMW3Hr2PkPyAtOBlrKbep5jQD
cpgpap+VcMds4jhh1ljCEFhhLXIZAOPt8DeofKztRkaqODycETcwD4VdLLbDGwil/36XgoYXbhHd
6NGSyN/wfRABLiiJg0LSKtzOCN1feN3kWPnVHb4PcxnDFOBk+eCMdvmn2ZOhyJC6feos1Howa2Sy
/RyS/ejVTu9BKomxbKmP4E0VtpDpaB5GVM+x+loDQrMj765iT4GeHdLCMUrQ7j8z5Z7avmU/yFFX
xuTU15/Ur9f0Js7UfDi/MRTAKiezM5T1nAm1iIPwAudHWNHSo2q3LGceJrNsB6E8xFYDC8H7RuLH
w4UOJn2v/FjmhyDcGNQ4tmG2E7faD22rEZ+R+RWCX7DukBzW12O1iV+iU4gGrGEXh3EV3iiS0J+4
0jxY0SW7xW66BUcYb8lzilcCJkau8AEb9tmrBx7J+AYom7riYd5E0c4rcORCou7lVpQn+bX7myOj
MB1rwcM9slqjBa6DfbEYtcKyq6/mJX6jBQuVEW25+ib/pnSPpD9EupSyqt6NfeqTsyOV6LCio4tJ
zrxHU9RSv/pfbTE9OlQQ27BPWt0gqaPc/DcWj4my+qavqNO/RHlaq7z0gjXMFd1y1I8dYeFY5RtI
q1Si2lV0RHwaq4HSye6FXws2sRUEhXuubWbUXWmWm6vYRbj2wGQpfEbFDbeAJqdL9NG9Dn5vHBmd
eYdorZ0uvgumY8wrciM5R+vLA/3I6zPT4XGp/WdxkHhEqIZ+pL2TI6IIYWeVbVmFcBKQtZr3rJHY
FfM3ZY3y3EVywEuo5r4FO/WWUK9BFB7MP5RxcPg+Ggojj364wwdaIYGPVYfyzWHJEVjZ4w42FpsD
pO7ihhgFmh2hyxhUfviKqdHDG78nIlWwezjmcPxBcV+ePaWa4ivbzhi3IFcj/ipIlTBRDpHXr9Vl
7pU0sbo/GJYEy2OPCfES+Y3C5eN8wzITYabXp7vt8Y1LFO/o8q6G5aYPbD1jsImjNettk9BB2+Bv
GTooEq/RuH3+Hw74x9LY2YWu11xGcXFbgn7tpi9gP+3gNT+hoX3B3TRS10D/GAmcBobCRjlj1P3H
j4imt3mf1aNGsIsnAFcA/hbQHgE4wrdQP+EZp3Yi+Oj7DpfszsnANnJFpmFRyYE7RCPyyDzneAu2
1Up0wQGvmVbJr/lXR+gbEHLNGeUxhRrWSuVzQHmcpNzguMKOA78jWKToXH3LdzBLbOcP68dA1FG2
A+pztEaTdyjbs3aMtxuVg8gDIIuL1ZaPW73y8U9dIekBDgdNYixqRazLXudNfNc6lM+akjb/Swni
DHxadLZAETAHXtIzifd3exUvLNR75OBJEG6VXXXDKMlm82TPAMkPs/Pb2A0o3IYrL9x1X4sVK8vg
I/wKbsIOpvAu9BDPZATt3uOI3RbNCVV9qvKPk/wV7miqjlRAsLZ2nxuTw+bkjIYHq+zx54ReCKSc
FSRbGmYvPJzmgnoOQ4gE6PIQ0fXnfhMHe1DWkt9TNcKrwlwA9y6748IHWbWAGb6ASM/sdbj1eXg3
JZD9bQAsO9CKNkmDsCjwEw7NxQ3UBQHPgr3I1lN2UvvHDv8HR8Bu4eHowR69ZhkzOpxyunfD9Mvh
He4JurOAIcRNyKPVk42m7hJau28oRNl339RtYb1zRJ+OMIqEloWMNZ6bLprICCnxyBXQA6vuVh8j
L7FO5dpw/cCjmuUEHrBEm1n+pjgxuBR3eB1xCDiG1TdGcNlPJZzrR2iPvwrZpKxYBwHIl7gFaijg
xWeEJ6krQTZlLmyiucBzgbmc4fYAORtACFiMdWt8PcA+Eu/h6idBSprPavlwxQ1obI4rylSj8U6J
Uwv29I9VtCd8If+Rz/VkI1wO3E4GYmkuGODgEKytHn8WKglAnLZsO9Iaa4RjQvt9rXyzt3GeEEhL
CPOztbH8O55c9gr1srY8wpXqAtW3GimMbQhUWXhHdp4IJtW2uyM2foFwDhu6ZONA2xvTEppAbB5v
jepobxXcPPZtDXl9Ikj3Z971Ae2YxT6qSR1J8/vF1cSdsTZmaXNc4WtCxN3iFIkcnl2/z+W69NS7
ehfKNaK798FXTMKIz/LIOjeuqdtuRMz4NlRMZGR+uJ55RXVllb1JCOQAFW1disQ1mm2Sn9ZUoFcj
JegQeh17hY0XccwuxopHnw+sCugk4h0ZNQx6EVSCaNjnG5nVKo/bUT1SUpkf4Ik94S1IXkLsBg/p
zfgIMNxUX8beY/j6X+iC/4wHex9AsC51Va7Z50woiw2j/TgKJB74muG6QuhC+VEcNpUK5YCBs8EG
pYLL8u/SP0gWJx7reUIlgnupVmd1WGvhXgPRYOuHaSu6fYfry75IT+MOWhjGqFiuVNvsASHnLqj7
JHaz3LnFoi1IrkhYhHMUIhUrPFs4nz/AdnUv9Wm6IFc1yJ5YvPV4f6GvmDoUVcRLE69RIei4Ap0g
baPoB6V5n4Q/wfhpxnaB6jExAyqwt1ZcERFeWyrMhOBQIRtbBrMEPcHyDOwzK5cAY/LD7kiAOu9A
sDDntSOFRgOnhcUIDU8XBx+f6hAso8dUKi6PdyE909TZThUCOhuspjgJhtPDw9ynwDqBJAxcdulI
675c19mrHm1H9AuD8yNBSoEUzs6dkaYbOv7sZniML541xfeCOxYfcAS8h3LqpCPhzGL6h509Ekt3
846dMAx5XIGTybMMv1K9FKWYR3GOEEiJBK/E8SmwxdJVGZojTdoQWSGDvc3GsEFBxSFFTnhtZLsq
RCLXGbu/5AmoJpjv1EIgmlNqBFpAjw5B3EGj+O3kiSOW6I16geViFoym0gjP13DQ0z8u0w8fG+Rf
csunHZNmjvZTRm/JJjfWkqcDWEn2E+L5BGGcI5pDp2d6DTHWjfaUo3HnRkMjhVoOPRH9grcsRUmC
hERA4kPsbWJE/ksekDGJtXkA8zfRIHZfOv4wnMtVesIwB6snFOV7yN3pDgsgQ/0yjVMNUl3ccmRL
MloI38NNpbb1XcJAI5e5cyrJmn2XkRTEPa9biyc8MWh+7RHkYvcKeVRbKt94pKOPAFUj8QbF45im
dYy6ihqvJ+Jl4aJ5bebh866jnHetJTeLfgMAXHeOJDB8xSYez1w0ew44b6XchtRCOIoImNjr5sfr
iDjtmeOB82nVHlk32GPSwvaOWF8Rv1bUwz3ijvYd4XB2dGzoX8Kv9Kvd38pNsbqVvwpWcz+gxnR4
lXb7W6rs4BjjYS/3FbMxTQcewtUgpmGK/qEs0KzqE7nsOj5krwn6m9TYqcyS3n0J79i1j+86g/Sl
OP1x1N3kh7ALQzyOMWN/LtGcdyCrVBdzU3/3V/bS3MGfi7knMYnH2m9wEXfpJtFFJkrlY37MDumW
G1q179p6KR6g2+gtBy9V9+9E8NhuyPRSfGjycj28jb9dbRPSxHKPx/Aa7r1GMYJZXblZcxuZlSV6
i54lU/cw3RHmBzOzWQaUqgRfgZhTN7G5T+nnnlAxHg7LQTK+s7Z4JzJ3v7qwjRWvnc+CQz/giPSD
yZ61z99ZvKzIh0evnHoBe/rIHrSSCZ+GNW7VNME30h6RNmbZdAfB/wubAvwPtmaBAx8UeyePWtRf
8SK9stx5l4yk4dTCwvoFnZTd49fs1dgVvuES3umH5/WE/TH5Ed15j03akjYT5JcYHh6D7pgnn7Ox
bfD4Gsi94SDiy2EmLwUlBMLipWHaXRQCKuuafJCTGx5mfNpavlNgEr5TN8h+jNLpXmWXSIcNMsfK
2OE55OOJqdUeyVSlK+GlbrefCKnBelO8o7jhiRt+faRW8nRUm2NvcbgjomVwoEjHtvRD4ShuGmJR
itV09B8BiQv8bdNb2G7Akm76Z4MXHg0+9j9AngeCJs063w1UYV35Mg4eSXuvIJflIO7iSw541GJD
miGmWMcfa/0YZ38Rubny5u3gWcxojuNqgYUkrbvgTUNXPAteAUaNo1rD2iTEBPVtwOHTwzOijlZE
s6pyQgxR/NSpfegn5M2aOxNoE/jcg4yyg82WhRPPvOmd9Kve1/KqPCNOIvwsluiKnQFc6F2oDif8
kifVDqi8VE64xxXsWv2gArIfztEuuNaXgQOTpBP9NEjR5ip6tdF7eq+NK6hpFIO/xi3CC5QTV5nn
FJOD8A365NjXORz2FQyFr+Av5m7WHo6YVKJSu0rj9wE+se6wEgv9HFuOgZJxvy/7j+GL84y3uWW+
RizUfl7Lvxl2fRr1JnI2VfhbNjRV7fT2eD8X2KHsm1eike6Gc1xX2LK8W4SZsWkt1iAuKDO2xLFU
B5r71KwiMGsr2Gszcoh3Zedbb8Tmu8wlw6Qv6nTUMOXFztXjQYrpS/gyDRushSZ5BzQymfdARWSP
ZILjOX8nFshu8uSfDbphzFTsIJaEjiBs2adxaqYOshQ77gk61h7GOYcp9fmuKO8E5tC4EWhoNAdx
ptbsJvsmbZjcmXEpA3dQT0gIlVdqviXiKWw8xKFms8v+mO1xrN946geRBnC3S3tu9WjVRAKP74KD
oKIGl4Ql2OFdZuzF6YMKXa7Dp9gHOeSib/6jImMBwVn+eVGCHbKxq6G8WMbr2Oz0JQ7V4xMiPWsM
0M6Qfc3o95E5vbDjPToq/n7wNz8y63+ojViqP67xYTExYgkcNrQ9Of5SH0E1YB0giMzGCqUTJ7U3
I9jB9VPIrqD8f1KnI4RHKflKxEu2RMGy3GJgB66eds+qugQt5XO7vbZX/lkqbmvtar1V+Rua1Tv4
9vpnJ6xJvF6Y9/iupH4P/8Rtrz3bz1y6hGHsGkcyDTP/EgckxPAhzLkBZ3wc2FF5G8rXZG0s5ohd
nfAXtfx14i2KcnBX8WRw22+SS2COQHi6I5Z4S0FX3uHOiCUYyedVeOEYKhw2VR3ECY0fgiish8J1
RtXGlzGJQQ2198b1MiA3rqgZ2EhphMH+XLJoTkTQYQgpwfx87oDZge32nVy9fEe992l0+c1o9Vdi
LbY1EMOI5C2zj02PuDT47C7RD6kLcTG1XDZIyDalZ6zlZEdisbsjwRd8xuo7IWZC0Y+eUEP/8Zvd
bfzIJL/nd3SUpHbA+rHshpv3TlGDpbW46Dw2TXhAbaYb1hKn9FWCV/ct0cRGipTSTCB5qb8htV+N
MVgRX1RxFhVBFpOF7VLDWiVn+Hxxim33scF14oVBjiv8Z9xQhRDhdofhorrTFkUO4mqPRaZ8t+9g
yfYUPCqqNQSg5ifRPZKqfEr1n1SIkEKiZkWMgB1f+ickVwTV4RKMSMpaSo7dYimHYvhfLAyJqFLd
puQO42xwUe+pfMISkBGIr/VUle6DdoUYC9Iq3CabD+Gdmihbhp9GW0pKXBYPCPuX4R5Szvm7KJdW
QKcLD68mwiq87hhRgCkpKVK6JUkKPqfhoFzzY+pytn0ybGJyDYizyL9NKjQpShUYWH+POOXGiBZv
2BoWyaXL+M0rsa2gIkZdihN+6I4P0FNnnaTWNpEFKfbKtyrvZDY4THxBxo7LDEz/YE1JYhMckvRo
aD4v9mgQkn2RGRlyi3dl3b9nf+gka9Mev+c/qMbf+P0y3KPa0n6jyGG9o2HFIqbL7oKzOzDBqTSZ
HD5FSUXRZUDYuzANpdhDor6kI2A3BtcyV8h/4kIqpn+0+opjKq02mqHkr+mZ36WwUxFcIB+vocro
8zR6jeaSO1ISIq3GftI4oarBJ/zdgJaoM65hgZBJDAxT7fNSVr7BILHQrnRn8Pq2Pgvhbws6BkVO
Kkzxllr7qN9yy9PDdaluiJwbZZdpV4Gtn2sWcPSs/SlcP2p/FKdl8sRL5sGWTWq9+Fg6A7Myp/fr
8hwwy2qPc0/a5kYCqk0OR/vjncAE6Q3liUPn6rlWXplPFIn5TD2dp1tRIK2WseF+W+XCG7KTMR4l
W8p45qcZNiOak8su1UQ+J+UqLuJoq9I5wbRLRREnxZbWLqLfcvxlULvhkz/nfZZ0BUGIFXJcxFnK
jmHljrgviNzYo06ISylrLkmiX08LjB/PwGuWfo7RnzgLGXHGS4XibHkJzDdg++RXqAg6BkpUHcUe
8uKSp0iJ8sbs5DURLePcg9JUiB/c9YNiY5X+oezPF1w+lXWM4QLUr72HTN2anZKTj5RaQiOSbqaG
iRxVzYV5TF8O1nX2Ct2fyJGHyjnPqKIjIFDQAFnOiqfjDbQFnVlYCIh0yC5zCy6vFaBGj9Lh8ojY
FZhKgcYO9yo079B+/Opm4dPh4TfmgU/oi7Uo/FUp2x9M5DqpofUedRJKlZ3pLpPWdHXpg7nCl5Rc
sehaooTnO/MOMO+5BKw9qWmoK+6MOUl6UiqLQyp7NRfKvU4ggtDDT/GK3zD8vD0Hf44X35Zh5e/p
jC8PFHtS/GCZy/EijcvtMOkVl6tiEfETfoXHMfhjRGt4uW3uFrdoLg0RQ4aOIeAa0Urg/mdk3MLF
c5s/4nqZBMtDQk6pw+YuooXEAyQHxXhyad+IU7MPtiQbyLOyGXGbTAezc6bDcOON+3e6BAIZk8f7
cjv8NzfvvKBOmUd74fFQF07JmlUVG+Qjq0JTNyz5TNm12qajK6ChDEwTWHTAv/EQebFlYcQ2C7XS
sLqjWXc2dir5j+nxYFkgvAe/yGPnDrnNRQjI6XW/eg1l/ASoDrkzVmjAJJf+ATBQol8H8U18pyVr
nZX2HHgjXV3Lkc76Y0fxREgpJrwz53nzANSzAJTTnYxT0tq4zCFWxP0MTCXiwbUx73kM/C6c0mUu
Akyh/IxcCckp0Fcq7oQ7zFVgnZfhrtUIQS2uw1wFv8djkExUUCCBoyK7qhePcc9SLvxBJO4Ha0+/
jvnBoxxhaGR+Jfm8Ez336EHAvcWxmNfJXGs3LKvPIO3jqrjseU9jg2WRlnbb7Zhk7al7o0Ea1pg8
Osijt2fIk1Q9yhaJUsIWUDo+LTb0rHHjzR0l+oJQzNWxjrXIJXIcOw+CimjZZSZBZNm8zZbDdmJ1
r337mQATa+CxwhVWD0DaRNlDqamRD6iyRrMH8bUQN7TGsYIDMZZKbqh5onblGXOZfXBm7RnNO19y
uwuCC4+feE1cHkhro1/VgiP1zFvaXMvAwgoGoiO7JE8gHGccxZfhX2HxnrtoWzMnzeqijpt/RhjA
ttCuwVQyPgjTkwuntT0gQPVn3IB1484mLEOpBqN8raKM6LPg8qXrZNcnrOFMlIAdVCeKdC3JDrMQ
TAGi0bLgMmD4tuMQyKNjoBadYShAs/cA8MnAsgPxda25SyKVuyXXnQATR11ry5iiCshS/mdBNigQ
rjxqcr/cH8+VaRnQt1OX+uTw2Fnf1WvAPZE4MRnjLQNLmsclcf8LIMgAXGRHuhtQzF+FxZKbgo+M
0QHLLvO84+2XSdBTyrQRJzLRp4ZUFfgqVU6yshWdCxlvJwtqMiW1VddPq8GqbJ/d00bFOUNBcniL
9Q8Wo7WLfkCpZm/LfEV5lCTV3CD/nuS3RYCUIy8lzVipZG3FcE4tiP97cUQAVbiKYDyfy85UPb1f
RhqdF3YyqnyQ0Wuf0EJpgMI5JXMsR5LWRzIAp5ZlwHV0IuwSI/o/EbkDeznwLjqMoKeciUUx7Xrl
FUh/dabOBpLDMpGxxD0hp0L0ajwCn2WwrB8VB1HwhU4J/O4EW7ro9nyDR11Vuxr9wd6xaJyDYXkJ
/jCionwA2ZVQuZcdVkDBHoIZa7PWNfgP69r8Xua18sqzpNAq0hCl7VlBAKNQj1CTgCtR63aNB+CS
Si47UE6ZFDhXZi3jNk3mln1Yli12f1J85DXB96PXYWED6GT9WlP9rHXS0GV7LtQt05C7QJySBFog
UGeB1i4WNdhLE5EmGyt6aUMA4F4osnjcNvGhUrDSQGSayaYYvoQfECtsY+q9QhoVVdi3rHAbxpTw
xvpALbtsHDCIy0xChA9H5IXiZIsHNO0bhmfeKeELnb2w2vXRbsrRaP5AZ2XpelFKiNwIW2BWaL1l
r5IpObXLQcNaxGpF/aKMYNGm8ctqzcTkUTBlQfxTkspjHDRZgRq1PoIsA6FaNCQuHEbonTHbaeIN
5o4fsbUvMQd+La/CN1+bETLM6KWddW6hRFnI5iTPRU77rZC+PeiZTctd8JsF7oN8qTsldggAI1Gt
AmxtYEWP2oq9rHsB7OcnFRHe3mgcVh6vTMeJc/vBcWoXMrORpv+0bCDLmf2gkrZhJwGgPGNihqU5
xSDtlWUJOD1o/lRs9Nh59VuZl4KAH6NA9MOEpwcSKK8s3RbPMOgKs4tI6cgNAXZgVSD9NleOjoZ4
u4Vbspp7HhgYmG6naOtwWAuTJ1I6D50SciKNGLRa+h0CzxRyGG4hfw2IuNhYnpsRi7U8PT6ZMywp
roydaEZTlSt4budsRuwcPKIQdvFjw0Nj58kArejIxNBeAqjlNF8AQtigOO8EbcOvI79H3ky8jIgQ
mLXMLqQj21gXH2oTnDGxOcKgNmEDb8a7cvZRLONLxpDgjNUijuSoJzo4mkXZfmky8Fj5qyyEmANm
/GBJHHZQcpIRsUj1D+o89DOXeI+XIgRJfbaQx4yy/CKckKRUh3tmfzigKLdhzVBPeyhfb2ACaMkQ
iXH3xg+b/InaKMk6+epyfIM8ofwJsghN0AVm0Dag/jYgLSgmczjXVJgQgJ5xgRck0zNHxA7tBkUa
lO3ZPDQL27ewgquuVO3IYC5fC3VOt6jX9ISXZ4OtqrnZdnUlgxJOiJD04WU2HxAp89bYaui/hEqC
s0sKkhNTmNgvdRVrgVHZIvKkbK3F+UJMAFHlaraBsHZLWmgUWTvJ2xSRceQ20o04RDS6BUgtsV5j
Xl2nSLPjdbANuyBE2lnGDC0fFNHukThhslM4q3VpQGsEB6hYFzxp5omgcHUZ9OFhh0FjQKwYF4k5
VUHc4FypJonUIsZgzgE6m7P2W2fh1xBwyJQKp3M0Z35nuAlxTRia6BMAml4NrYWAkSG9jyZ2qvgh
/efPA12fvCA1j89v1amSEeSI78+XzjDNWI9UbvKFFpTLY7vNGsTchipmyLp+H8uAKNP//0EOZ4CY
z6/byAAMKpdI7VQs3Fotq22YRv/9oDS+phUcJcNUEW6Ib//+QqInP+akd3h+5TSBlg91v0jZ//v1
87MeGU0UQLLNtOhUxE+diuenD7EA0IhWcIKyzbwTKpCdQlpPuOKMNewngzUSg/d32gD/p+fVmgKI
0LpKW+z6lk+f3/znD5e/BtnJT/79ZpkGm74mB2tRvrVrHHtQfOAinh8QaUay8Hk5z0+f39TK6mqJ
dBJHBbZSmInIlamcdAjA/+fDsHz5f773/OnzezLO0kqix75iIMGOS4qX92EF1KXCDB0BOCMKBXaA
6k8tyg1yfpGBoAj0grAZHLHXNFvWQZlb+y4xdSyijcJvkJXETlKcAYtp5lLeTqgM5ONfhJJqMr/g
G/mNBxFBtS0Cq3WHSqMxMoNpSyihJQaCBmWfh8d8sWhU1JnUbyHSRQ01T+TrCMkbmE2LOROSX6js
dov2zXAqWw7kXtQwTX+UYJonUqIHBqgLm9BUU/RrMZqwRvM7a95rjYKgVkv5WaQVgm480qgZLt9m
leAQVtIIoUii1vrrJEsnNL0KX1EBvlZDsGpHwpMJzKGv1ShooHOhkxJQnysmT4mQ9o1VjrSi794a
cJUlVSszxemvzLoNavNiLCk04erKCcaOrqFJroUK/bp5DNShStW1IPe52chIhxNUb7RFa0SInNrY
pyHC8VNa/Y6dwAGNXD8y4AN+7jTTEyGlW88hBPfQsOkqRNjAkRXiL0EfG/t0hHkY1N50hp76qCXi
bjWACMkkMgxUvf8UYrsBTx/rSMAXCflzYRjxRprBIBVUmU0KhPqAbh5OLLe+YNDqalCpvP5RLHKH
fCTaFBH4gqzo9BmMtvEGPxCBD6MH8a+sIiX6qCbEJKIuCtFXLVT/UaDeQAVIk1JtPSrY15UPgsco
pwHTUazSA/pRM7UdMcZBttOTEEpTlx+ySn7HqMHRoUJsTEqIQL1g0Bogjyy0OZD6q3vB8MVo+Cw6
rlgQUkCBgrnv2lF7ETm7jA6D8RE/PTUG7FlG6afREo2K2reVWNo+7DjgMg2iaRmHV0knMwTHjJGq
jONr1I/4EOb5zlJ6iBIYevWGVjgPaQnvpSJwwyF/HKCDDcXQo9TQK4dcLl/noQMhRaMXCsq8kwzt
o5IVoAS94JddjBbOgLOSic9jGL4O+bFRdOsaLyVEzbVQr9tlI6LicdHiZqwhS1cWO02oD4ahDesU
+wQ91CRvGCqwKixeuxKM106KOfdivK8foRkvk4g8JzZ6qjnGb17OA9r+cNsSVf2tkJ0XQuTBWp14
ROjzHLcqAzADZkuoN4m7yMD1DvUnJ5nxNSkMXLelpPvE14Qu0NymXiJx/k7qrxEaw3qoIfZB+3hR
+lTeKqiThsWD6H8KvjQFU0QhHTBVD9GjPmeV4fWqZO3rstrDp2l38FaQ25P+KlMDgaakcMYRQK8B
QBKeQJomJb6Q9Aj+wzzKpGorzm+tDnm2QaFtmwOOgOa3MXsDFJs8kSSVyWLZozdbGFJ4jAbaL/rA
mZ8Vuh9ID06CurkMdX4b9AeUtk7yZ+Xx8v/YO6/d2LVtu/6K4XcecDLTMPxQVSQrJ2W9EJKWxJwz
v96NOvd4bxxcG/cDDGysrVSJYYYxem99udJx6tqyo0upcjTD6dNKSsKXotCxQixvAxaVSjTeyPpb
s7eSKrZDBBRMNrDa5DZaj3oeYOgwj9htH21mH7M3MbCw3/QKGYhZ4YCtdHMnday3dAWOuhKY+4wU
HFw+/rRJupC08KDZCVmad4OaTzctDLdxqR+4RLLP1FdOFhlRSluMTwQjeGaHzc0Y6KwNDWXDsH7T
mnGrWa10mCNkGqATMYCNM2AIq3ma5HTcqbJ6rDg1lBxRfwchmc6d+q0P7G9wXIH7sFkVCTGdR/q7
A5A3eF36fNE19aW2RUPlY452NZhuSosUosD0syfEhGWUkLukuh93hSBxpgjpIkORgdC9KVRsOnJl
PEz4X/dToA1e5APpnZQ8388sZIy0WHK+1FtXxY++sCuXwTjZKfGTERTyufXLox3M6kGhn2UkkfLY
Tj1NHaRYTQ0EhDC1cbL/gCeCaDZEP1NISpuihk/FJsByuiusdyma+6NdFie/mlIPDkSEe0D+AKXG
bt6nn2WV9VEuyR1JREg2V88+j07GlIqTkGaGTasfXCkxQ0dk5TNX6bqspBI2Ycv2vIf+Jdl66kSN
RBcw0B80UlDSWTccLKXf8egf40ZRkdNm6XouWXYWQwQbkd1umtB2qTTaQFYijEPn948tOZG7AIcO
jYelRIJ3OKjj6BQllauZ2U9jCvwBgqgfADeBPwxLCEgCQEd5abNgcEJNH72hLwGEm/2u0iemWk0x
XH1ge2QSSZnJ6bPoVTQazXSTzICmmErScEbunV0UOcZHMveUERxgxdDSab3iDrLSHckRucKgexuL
9lJnDTWCZFTBzvVHKMWB10ZhTw16IJJ6ai6xuebgFZ6kZAQEtYG5MQ2d6MdkQuIiEXvlK/5OGfuU
rYVU71sdQ1JjUFSoWiV9xP5zGabxCBLsLMUGhP05wwXBgr4qgVPpmCUJz6KCEkv5n5wQyTTWHdbv
2ocv433mYr/nmqBUblq7iBX6lsyNJUOxO8L+vgtsyEFek+cnWzkC7g25TvG27Jsne0G09hBCychk
szUH1lc0s9osrA6pjEGdqlaCnSFT0kxyU9+R4TfZbjKyORQ9UpM2RGlatNTmrIp7Rhadp5kFKvO4
P+F6HJP8B+M+ZGFD/yjn16rurXUQgdLPez6/geNlnu3oNIUXS8/QNnRvkO4Qs07sBpTDNMeHtqrH
Yw0QHN3wn0A3WJgHdfscSveB5MhNYjcVzMT+TwTg9cGmsyQXUQdOwLJOQdB/BY3pe9JO1cstsQaw
udqRMsBc7KqMJX0iskNYE46kJ82XaHuvVlhuVBZF8NqaX0lNXII12PdNE7fxu9k0jhbMraOLnnaz
8JmC5uQsxtOkRuGxK2mhWrHqDsKmQWiyyWEbDkGRDe8Cm4WGB3coNN/qyN4NSvfGhHM3AAITXAJR
guBe7lMH1pl+LMmcHMXc4jZfakxy8TDaUbGL0cFN6ciHVDD46hToVVujPdio+J8NCK/VUScJ8QJc
tToBJqCsD5LcpkJghT3RMmN5UQXwrMSm9TpixElC0C9DPPuMTcmnVfjxsfY71EFx4hmGTsl11CE8
DDJZxeYmVDbskfSDGIHCmpN4gQZ6mbvBOIm0fsa2zjxpod6MMaQrCkPOOFHcm3L7mhicSkARqJoU
FZxPSJ9THsqNIW5UzNo0gzbTktEzy/kp15qYCnhLrc4odScNmn3c99Vzg2zRLemvQ3e4G0ZN+UIr
OWUpC7pepktfCcKI5pq0wygFNx53bIeBNJKBpO+Adio7zbYh+IKB7ID0LItvKmdm0z+yNS29Bhs2
cmC+zayUvK1Ef5+g+ZB7XB8GTMYULcV7rVWXbOFmdvPcrpebx0gmUJgBB1c3tEWTy5JUytzcGCcX
cKGOH5tlhMTIlBLUMBTUQfxYey9Y+zpqJn9nNVzJUR5Aa4LuPEQwpW1u0lIJGMZULvAlKCcdOrHz
+4zoygKevMEwmQ84LVQLr6zfPJI8Zp1IDSV6WSm2RbTYEBB85kIXh9Gfz7Lci60CHGLLflod5mVV
gHQ9CQg20WbkjAjC2FDvRVInty6yYy/saK4TulBvi8IENGZM6lH2EyB8vUHVLPKJaB93xoD9yDI7
Nn3QEPZp2ofMVwk1KUCKmphVlieepaYT1u8peLag2K7nBNR3XIjX4DU1seDHLOo3hjknxwZuLia4
nDlPkf3zZCaLX4D2ia+nT7JMXcTQhLiWFmZYjaUN4fKkHo2NhVNehQWhmYGLDDD2Sn8marItDvgY
v6vJjPb2XERUTognMMrdLMF5ztp0cOdC7P0a5bZtNqDyKaPlAR9WtoJLq3Jyl5CgSp7ZGOqgvwZL
RkY2oc2QYkJVi7x5lSQweKrS26xZ4npXT8jR2UVQcopQ/bdzu5/xvzTtWVL64GTJ8UXRBumR7a7K
3Pk110211ppDb0RUbCx6jZ10L3ITwhkbBbOjqyn7TN9pSxc9N89shjZ5on4NSWigayb7MNaynLYD
iPasfe398Zmyg872yWKU05ttYdYVBgq7PPqdOtCQSHcJm/u9WdaMLVW4b+j0S7Xse0mV9HgiOZ1Y
mj1pzvIVEX7LLlTu2ZarCCcDeoYdS+c8RRkqVNwnYsh2ZtaqV23odz3lkZ4ktFM4SUjbyQc5c30y
nMbqDJqYaCvWaSy3DemPgrPgYInodYyYVuWQu5GrhRuaJewSR5a7tSjcBtlrIxhGJ4PQzDLQLP6g
fivUQQX9Wb/Lgw4aLIq4RcuSTs78KiL5KYxpFc49bXnLBgGspLT6/Yk0Qymv3sMI8LY6BjQp0Zo3
JfL/sKL7EYY9264sOY+R+iCZQ+/J9mTS9yAp6nMIkF9PYYlUQwLI3apkcNThLZ2n53mesJDZFIC7
IjvnTfM0h/lWSoPgIdVfmr7/GmMbEW3IVrKkzAGalFQxhdqt0sj7Zsxwh6AgIQIAvYK1763kFNZH
Vcjv9QySIVPtgwltgAQ3w0J7298bO+tviTx8qwM2EovgPIAKtr5qzCR5IOvu1Riey6LQ/8zaQx4l
t2ysQdPmM22geFyaznSCGptya6KdRiYkuLbtT1/Z/ba16eXBremZ6Wfbg6AEnkygaITf8iHNdBYE
eO6evOqNhIbPEckLA1bvdjEBqpSJ4kPZR19Rkf4pzaCiqltda+F3xxwtZc+sas7WH7uRBUlSGv3I
dn7+6CwxnuVOIkmCgwS3ovAq1UcH4MDDV66i7rdmkrGnGVo3ZwRfd2I89j2pcEqgsuAPT3MGYc7u
TVoX5bwdoWusx2nCdtABjoiMXaYsNZfFmDjUFDGmtqQg3lVg52YWU0p5weNL64KsI7Sz2mtu299q
JhVu3DWfucEZVyK/9KbZuKipoCIdm24jsSoy2duVFlYaTcIN2OUVFn0E46MGCcTGt8VZ5/bRwk0z
mmg9Ep1SQR8qDNhYBaRk8s+9Xf6JaFO2bfaj+wAhOwMPKvGCEiONb8sfUoacSARQIKeUPnJEM07S
AFQ29WcucEERTjA1VbGrtYLhVWMr5/fhS9c0r2M/z5dUv9oZTmOI9KkH8yNHuwhUSZJYMTfU0m2e
Q0qbW5vUpH0OTbf6/7C3evpv3/l/DfZmKf9P2Fv+J/rIP/6N9bY85l+sN+0fpq2pOiBcmyq4YcGO
+w/cm2X9Q4blp2mysHT9n7/6F+5N/MPUbVOWqYgIzdAs4IP/wr2Z/zD5hQ1AzrZsBS7nf/9f//Nr
/B/BN1SodAqYrP7t+7/zPVlFLhzDv6EFwb2pwuLpbF1VWKMqvMG/cw47BZr9HI4SmDdn1jqPJLNF
rBhlF38KE3JX5XXKIuLcxKwDjZi6sTbRhJgELVEtVjbqqHnsbwakAESSkZxo4JtIvYwKGJvcj7bJ
YCMlyqdhwpzScnGrDUXb90n0UZlhSBUoREHJhHIoCgqMadahKc1QMw0G2gLuUWcuaJRWDMm7dnxt
OwAqMl66slP7wzQEpMgo9SbJKuCiJoOcmhVHO825Fab+2BPPiXcEJV9qyScdgB69VcSLVRV/khwH
nw7q+7oZydjzmcDLtrtLUEprW2tWZsQCyc+Q2XWEA7Sqaq19BURuSH7cpJvvhTSG7pShuC/r9EBN
asWf4MMLBk8KkDJ2vcCN1zh1XWCE0AgeM/S3OM3WFN1LJ5nLn546uHBptaSHrqBixL1vb5SQElqc
mR5zL0GrEq1T0qU4xCOtW+K9KFcJJ6XIBqgXX3JRZju5/wg7+xsYPq4385ilyD5zcZGDVPEqRgiw
/tWzXuWbskzIcW1DGAZje9bi7lh3ZI5HUXglkguhTKF9BlrYXkLNAD+WGNW2COQH6SELBSuyBiqV
SoJm3ebd3gqFQxnEPtv+KN+q7iduL7aiBC8DhJBNBvl8o5rKV6eZJgT1bk0niqHTjuazBlMhm837
FNHhmzLNuFTpLYHTZPYiRoCTMq7NONEaWCq7rJXukgrVviqSP0ZFB72fUUfYxKNQRB4CLzKze9Fj
+AmFmFFQsEmNQSJthKneGgsZKaQjpsoy/fILOwXiXXpwcMinHgZgS6bUEIksPUUgUuy8Vm9hiFeh
6zO4IVOQs57jTec0xpvngjzinYJPhZqD2KjF0Ox8k7KSYpRHMdaO3fjU9dWKsDN0N4o+DYdJHoIz
5TXb6fypw0RpPAxJUb4wRU54zKw06DZlWmhsoSBi9IE2I6pK281M2tnMYpyC64Rothu2rRQ9J2Xx
QIJ1TiUee6rSNK6UmriZZEh4hj0pa5HklcssKOsa8mdV6kDOa9gawvlswFQdtPGxQxdn+8ygc6BM
u5iQX6uT5M2kSF7DRA9ar7qYlHnXY46vustofyumeSRo3AUXQ0palg6bQc7CYyQ3H9FsME9NWLiG
GKpN967EbP0ntB1WhLkkacu7ZAX6Ma1u5hBb5yRGpxXHKYzwnsD13vxOgijeDVlPLAcbDKGZ2Cbb
4FNC0J80U+jZc/YFw+4cqtLk5QRdKpxvJJEhIw3MH1VnXybTBsjRnCYlqANBG1YVscGOVaPmPpDi
oHfGdcpl7L5aQeoOwYPuEK2Hlm4toMrXeKoOcWfhiEMb1FnzV55aGhQM4wRcHMHkSOr7ELS3Tu++
Ezkgz0dpUYVEEywnacSEyi67pYWSAu68VyeVw6WRH4dproOtpBLRQ01Kac6BADQWTOe26sHGJvQJ
MiACJgFXYQHwziyXHYQeWA6l+W3fxidJBTOmGiXwlp4sARk3cCkKRGsZjO9uOAqujt2Yj1uE7dii
AoN6dw6hIjendU/yHiHoFIVBM2kpQztB7dKqZVPbC/Uul+YbcRs+7bfsMEgvqdJFwCqSF0mjgsQS
pScvjmDDOYGbaFcBwx+sywT/pj3SbJLbnDHCwHcm26/hMOoO4YYlm5Le8limfgSVcu6jkEVmUsDO
LE10K+RQhAm4iyH6FkUx3Gw7B6I2W49ZL/muJrXWQ4H8PqCt5UFqv/pzdx8jjGOBAZRL1O2wtxnH
BUs0ZOox6zOKKrb1E4gITZHSPZXtUv6Jvq12bD2CIFbloFdOLI26F2vd65whgZ6NVyrsp0JO7xSi
7q1c/dEs+MZRn7WuOVhHP2XKi6au3U/jhYAI1xIyrfRyZJ0vlT3SyRGHfucFs0wXgZZIKZ+HJiov
nTCf8lDMJ0uAvZ5LBBtq9ZbLGlV1IR3VBEh2UswfYxWX3izCb3UuxmNs/rBbAr9h73IJbrhlqLup
FE4ei+5mqimuw/mi+vF813zGUCXxnY7kFI5CPG3rGUBm1USgAAb9EtuTvtJNPJmEl9MsqQEfNpRY
yFpYjzhyA7CdChmrF4OEenXUKRmlHQXETiI2QJ6rY2PNH76WL5GZybNhysPZLnWIf1RB9XIs79nI
cjmxcMBpjAZ0u2i6BDoRvfltUEKk5w3rXULzilVeExDUyOV3aefysU4URn+iZ9kt4fWujXo/4Raw
MiU+0Q+HM2Ipnad31B5SuDgxjDnX0NVpLXy7OKjy8Dmr9MHIZXtWjdrpNPuzp/TrtJWle2as0JEj
FR5nS36VdGMvAubbyJ7/JH33GZMCj8Ad73JFfNWBQWkfByrzeBaSUqs/TLE9biRfRlpKV2vdzQL6
Sls9yglLHNbt0EtUYHUCbc1IF3+j5DMo78UF26bXMmMulKZmaafK+MTFY0jyD3HjDGdtOcaneuHY
GZKxG+sMRUocTusyWWDNMWChUfwoY116VmmczJZEd0qrm4lmK2jPcpWQxXEG6T6LaZuoAQXI0mD1
pcqmF0MFJnonwezeWvSccxp502tTQ9sk5AuoXpCQXIUIlvXTgU3/lcxhLG9zDwYc/NrO7JUPv6Jb
ZZideQp6OVxpjSQ88lcIBNXaPyLQx2NFO2KjpxkKKz5J/FhUdknAXf1npBnqFqJ4MrTqvS1VGnQN
00igqQb29P1UtOlD1Nb4BrW7JWgTEj70wm5dQ4UMB29KMQD1uUaljP406aySo0jzZ9TAKxRxfiYP
A22vjndFRNqz0gqFjgpG9tTt7fq5vMq+5BVWhowJ/NkGGofmWi1AnLhPnS6AVyAX81c40PxRWOnh
je2Q9GEsLU3ig9OSoIkyqbxywieUzeJNIqGYRVzNwJYEKJxSjBUTtV47mtbcKCT5IeOeBc7GQirx
yfQyrE0crAXmKqaIbtfr0bAm25aRVgbgI7EGKeb42VIr6B/ZKZTshyhpqVtHbU+RdHK0aoBT0xyy
2Jr37RRhN5mR2YxsLG3KEAz0I0g2tDCDS0KQ2wuB2VKKFbemzY3rgVWgCSqlRbiza31SnrPyTGoK
BRHSPCZW+SudBD+YTgCaD36oV94oyYgw8gfFRO0y5haOW7VGomFOCF9sRQY4Srg0zl4crJkkCppa
NZKszn+MtPAx8ikkTH3d05ddYjMsrSa2ocDEavlRtzeWf/Ql1tBFLfIf3//+kDW22CX1XR2WIIxa
s0qskgymPDZGbsrnlYqI9pqujUjYhhFSyPLrPGplV++ITeq0cs8sUu1/v/rPvv3Pfjb2UPbtBJ3c
72PTOq0RAxvl+v/6LL9/51cCr70xdikqcQIn/vprPcngJv71fcsafkNWLRK0v37zty//elOBoc7k
whGc+tejJQCdqyAoiNGzWEz983n/q59SBBBcdFJh1twC71NlABf5P0fpn5/g96mSEr9vpkr2P1/4
92dFnaPKMhMLnRg4NpuWVtUW6vYXvGbWKqa6318UyxXw+1WTUsdHczX97RfINUh6Wa6ylODOtWjb
pXg+c0mFvzHx9RLT8/uPH+fwxxJQ26SN7Zeh7m///P7MVseQblairLI8nr22S7fKgnLrlszIJMXW
1JKBxhpdIXRczitC7rL0SVlOKFFKyGWXBB87G7O9vISW/n71bz/TNAvDUd95k8m65aBUeu6Btd5r
E7G/g16CpFiyTI3l3vlnlqlcs/sNiejmNZaKXIQRuAgIV19e569/fmNRC2raf/tZYVB/R4JGSZ5c
pt9U1mDuJWy8yfE30PWvn/f9aLtTQe52TKJUZ5bsuKlwrX8fZIfGPRQ5PkRdswGHBxU1+N/fqCZs
NqWvt79vuFyO9e9X//atMk2dO2sHrujjr/RveQdp04IwWiRcf4m3/hJ4hdDRyXpAYW80U7WvF8na
rw7t99t//ozrDt/Aykt218md91dwFNe45kJDCqq5L7K98lK6H014r53BTY75yjy9jHviCHaTW22I
CvZ6cKtkHHdrkpiv8/5lcD0aNCuDfrVTptTdjjbRKPPOf/D6ZJ8dic32/Ifa0W9ADd0jWOE1XIU1
HSVv3jcbxHTO2/JiRwZn8CPXpN68xNb6uMClXnJz82JJrnGZvvhBt+EFYQ086JQ5ij8CwknywI3t
ZccX/6FNKR9AzepgJK0B8+1YBd94b9gBeXGP52YI+6FijhdY7Oc16RerftjQkyrqTWk/ZDOEaY4F
ZUs+3fAaVSctv3BY0B82M9mWXxyeCYLAPO9s/TVlHU3n/5LbAw5LhP/Kvmqg6zposmTJJVimxy4x
ER13NeghAE+ad3QKWeSceW3/lLaBk7JSH66DyykReGNpesfHNNkiNu1/4MdRszCX9L21jM96gODp
JcfOohq+ArdWT3QIVvixmRQQsfGxSLImYq0j3yZw+IJvbc0tZ7Jr1mNIhWDVZo52CRHQDgdakRlp
HhSzy7Vhnyw2zF908xREEwPb4a14JxyOn5JeXw74wTZ18jC0EAwgejf7KHXN/Mzif3mx8SzobqWr
4nXW3BhxXLfm1SH7SsYm2hkB5qmVmm7ky8y8dqKVbUeYIVludOt8cgzkI9Ss6dlZD9al2lnWJSWI
xh8d/qe9FI7iMd4pt4VsRLcu3cytlzxPE1A09YJBqVyDZqTDcc9Pilj3p3Av8UmhXK3weEN/QgVo
fcrAnFC60zTyCJC/pqBvhk3/XYXr/J2jk03P/p1RcWUr2NA/Omd2w8d+EyXr6XPbPMquMzKyHuFB
1Kd2KZB/lwXGjF22VoH9pJ95dooHFA/JM2q5GklDUp3ke7cC0raRV/YPwYlwNThf8/pcnkKM3Of8
KS2P0u5H48aphrd+NwLJULYmhKCdzohR+kCERq7oPkT8Rb5hpqoIawnm2qs/44/KOyeNKP5YAmp0
snvMHT2bTex0D5Aa4VWv62cR76zWI76oxOtKX/rZKG/2ImgtH0XmBdWtyd94eFuvIBRyPLQL0G1w
6px1wR4b4B+CuhQ4+oXrkVPWrV/mvfzl8cvulVrJu4i3EKTZvKdwyx0upHTe5j825h4k0HdRAt+7
8NoQzi2Kgj+c/hJfKvcNQTrippUnLq4g3ITm8pJ0SGfrIZ9P4TMfjqfkhgg5sWZzb8FSQCyB96li
oYGcCVaSxnRPvhwEAbYqyIsPmoRC5mFSfiR84233wZXc1DtyJG3pGAYnLsoUTD6dKc3lh8BxeTMH
q9mnv0dpoapYT1X5aJdfnfoHIRTuHGDeu6LeyfjSKGzVLk8ZxUep/oTDqvEEOlFhtZspx57FfQ+i
NheeGKat6D5U/9qrLAGx/Va3ZAL0ML5X+Zsso48rrkp5sh5msa8Q+kuckYHULe5vkaNIj3c9e3HI
mzxFWPx5QQ5ePCN1CGoWYhvuPWqBRBRzTyauteK8d+SUrbUvS6wmKMy7br7a79aFM0wqI8e1X39E
a+vSrs5ReNe96Ys7GAw0wxO3CcPCUG/po5rbzL4MmvOh3rBPYCRBGAm6kmRJ4fEVp8P0+n3vLGM3
Y+wblxKv4Yl998W4OrIpWjojjLr5j843Dm/lmD9TZ5ro+a2R1PNJA/ujBD35IH2TWc7Vw2lDJfsl
u6WDe7Peaglr8jON+gfjgjvtd2gigVSlYJA56p6LkHcy7qdX8CtnjgF1N6oY3qy9dmJjBI5/mdxB
WQWPjJzRkRMHqJOjZXZPvAWNP9bNde+gKSLLzJ3cdOLFGX0YSkfutQ7RB9OivxV74S0zhxZsIAau
AXyTWPbMYEmbZ7lQqfLFNHz5DKZnRUeDDAdmUq566UlrvfxHei+Y3CW333OyKOMoF0PgenSyHUxE
Hp/F72/ag3T6Rksif3Houg3vYhIb7iRux+Xp4xcqKQy7erRDhMwdzG8Zqn9fXs08yVwXR7Ncf5jv
5CKspCfzhsPhFdvnu3lj+uM8mh4HKPwYvvjCQ29UL7MILgBEG/QHmYeZ2GVO9DITavhxCNSSnvqQ
M8W1oebXUuGKREYF9MKdbzNnlEuL9wrvaJ0d2dhzORD+xunAS+CxlEzI4SXaSf764MpjujDXqJb3
1ZH5y7pwluwbd/3MTNy48xp8+i3j+ZgPvBfznW3YseSJwwEw34ZBQfXki3SSnsSek8R/L/HzuP7i
IBgPix+VpBAmEo44X/L5+Vhc/Eyh/X65T/VD6SCYz1fixvRCsptePKfPygOnsTgyPfsP5gkSCdJL
xijPjhmyOFbmidlPv3GX4dMP4LqG+UHh/K2VwJGmLa84e0xleGixjXqDzTXDxcKelEcyVFJndRlF
m9c3HswaJeOStrMDQ2Wwy+dtdOTEM/ikzwyDYs+dR7/kyCdjDHhlctdPCFtX6jufBskDcyhHFoKd
QzoLL2W+v9XNMWJCfecfKp4TVpdN8Mhln+2mwEF4K3FBEx22nCCVjIiPXD80zJO71tGwii4XKz0f
3oDpcYSzeqPCcFoeNS4XKZkUXGbpD2+LyZ+XYCs+b7t6W/rX5ovb2jc9zgpEe6bsCRUWfjPG1RMO
sWjHKko68sgJ+qf1sFylmpMKT+FCP6oyeDc00ueRxYLmAtf6oRZvsdoL7iYcSHq54wP1g5DCa/e0
SAEZU6t3citXuj5cOQTFMbrGE3Qwr0MzDgcXo1pOkMJuqelz1bdYQ4mmxCkCu8Kk69udpDvyVnip
HGIdfJXdHCl+9NRKwqbh7+rO1XrjkIbRdsYImO1a06WpBRy7bK41ZhzjsaR9kCoYg8VaP31YD2zS
V0igGRrGZZBTwNusBzJTzKfrVL3m8IqhlL8v9EmZasA6AL6VSEA1YDO37c705+Ny8EX+u0Rzo+Hh
Jc2oLLosm0qHadXqD8jLxdHILgxRJmWJ4WvcA8i2o6UIUK7piLwxnQ48zRDh7YwXp+qR1BHHdwv7
VBbP+on8FvAqKQ0R4fk+AYpne3S0frkMyB8vIVHwSk9BI8C5g6xwp+nKylweID+cQi5XVsQayEMZ
tA+DPytXzs89OBEkpCLLy74t9vrPTK3mU8yOkgs4cFTuU1B3l4o1zXKBHSvGEdb6X1yzi+Bpxfdm
th3tzXBF+dm89WQ7svLXV0L2Ut0l6oRwux2WaAbzbhtr6J9c5kCU7qF1bvn2NlpnIa+TYdXbG0N1
PM9jkGvru/RUA+Ah5fiV8YorYMQnRk17dDv7RJIjbysqT6TJA/71CnSNjAIMK0ghKYCRlGNgDV9W
K+NaxgrrqbIjyY9Df+ANs+Pg2vJC3BXsd5heF6izUq6sR6TP1B1ZpDNjNN1WnCHaszZIWaewEB6Y
oNbqaZxw+22yY/M1Nj/Ahw3pRncPGR6acX2vPIr3asNNaXo+JDsScOoDqgCLpTEDMu5LjCc+VfZU
Hq8VFWksPVvz0yb2qdHCt0oB6vURgIhmKxPZD2kMOvY58XhgwBaVuID7XB84FNYue4cGOJp7Td8Q
+RF2q7BdA/pN0bpfopvksLZ0dC6uLQvb2uECbOuUzdNRZkGinpq3ltsd6rlFrNWqvRukedKDA4m/
RjlzxrX/xS1XxA43cYzgnVxQbHpLGiMo/paFnI1bcUflawRVQ71poh4PboLq0Ff7wzRlHuzcwYIk
Eca04uSGmtcmpyLeBITOinV2Gk4UH2l2Njc5Ws8ZXPNVtafTQvckdGUKiCxdMmlNeoNMbKjhoOau
HYOW2EC51tgBBuoGiItjTaP2bKlX+a2Slkto5FYmO6r7Y9nh6lpJ8BTcDGo7Pwiv4IXy7nmg061j
d3/FFoc3b1RPUgUyfj+x834uhpV+nnIX66zGyA/2eXwddezV7brZyB0+12+0kKvprdPXovRiTGn8
hu4RYRe5K0P27m5teEFQQkOdj4IDqsy3AatnY2MWjiG7CKUe76Qhu+H5d2GisGsDGQZJHtHO3da9
7Dt4mq5MeDZqqOigyZDsHwtkPYQd99QFmHUz1MZdfoxVliEevLM/AUX6ewf4+ZAzDYK6gxBuQ21+
JImxXPz2XagWm8JI93JsQiBrB5o9N/3eUBjWNjH+6JY7CTxYU72bjD/VO/FOnGt2TiEcQ9awK7te
63f/hiJL/YMiLXv23zWJIYMICJAqD8jt8pV+tzsyYj/R6/f5rqy8gWYkkMqVStSXfRLv/tG+t5VY
F2SqcFn22xhjuvrOadb6XeRZytFvGV/GPeMPlwIQeZaqEhkn28o86u25ptFeH6b+FunXYHic01et
d4pw8sLwTeUNUNFdQYLJtAqrFqKDowBvc0m/ZnXT3fK34b1K2cov9GNGyQMeVDIqpw1gFnvfHJmV
gTD3JI5+8v/wkl6Up/ZKIwZzM8gKitFGf4FWi+zBJyZ7WI+MF7EjnTIFVrdTUWlDePDBiEFUXkzI
EDQgSrQNumQHKNARuoA37Rc1H7p3/312x6N+DBndwJUHgpEQtSHLgw/LOwXb+RFMDrYpmwDJgCPS
7/D5BMY76gVc5lBo9mggWSuz31vP4QdWpKtMgXBT7rR18W67wmXMZDJ3qufA2pAc/USRxVEoDcsn
TWeHsYc2DKIKaArePDrtFO7oo9ouOteS/dU2dAVrFIgm0qpOcQcscO9DwILevkiHw5TtaGMYt+AA
H/pJ6bYVXCoPT5ROYe7CaKq9JafxAH9D3QL8UbdY0e/EWEDKDRnOcPqsyMa5iA0Vb0aFhD8bj0VO
r/MDxi95Cfm6fs13sEpiOFCVJy8RDN6in9uXnkZkKnrC6vrgn4FbHM2LRElhZV4KpzjI02p8QHMs
OSGrUOWY/Yxs74Bub8bHyMEgiDFhfjXegvfuCXmeHO7hHuMT3zL6nDhZoNIA6sHhrhbiX/ki7vD4
C/hn50I5FJZTg3AjxwUsIcw04FSI6yOX1tYgbWvEwAGLLa84wVlZxkSs54z55xKK7850mtf4hVEU
6h1xix4eg1bdRTHj96EARWwuAPOuei+jRyPacBeLe6Vdp3LJUpi1nSV+WHVZNbnuK7nGt4VJnc0/
GXhUQ+XVG1snpj9WCFK/bGKyAtHH/2bvTJYjR7Is+ysttW6UQBWKaVEbo81G4zy5byCk04l5Usz4
+j6gZ2V4MEoiuvctksIkw0kjDAQUT9+791wNoYGR8PL/JUBDg6JonVx6G2wxmxDszQHSTcqaeYrG
VUZfhWMJDzlAeQ9bHMydi+5yeHGRIFDTes/5Jbh728OmPe30MxqFEqZdhhicVIDKODHMYlfFSIdR
m4cwiDDKVXervPV0lhh7GcwgO3VWJoSI9lB0ezkuLvpBcLcmj5Sb7NCnlxQnPEHMuIo2rk8SxS2t
fvNQLHt2lCSbmF8CrNHY0s0wztP2latAQp3kKbBjbDMl3wElZRd4oq6i/fDO6I9dE8w+l7nJKnzM
evaeLqQ18h6QWKzip84FUbJX5xKu27J6h4/A/FivtuNL+hE/dyTyrUra72vxw6Z7svb3pHEEoBUm
sMGX6fQdYBfIDQvFBOs4oGbeDmTU2xD+94o1DnUBFcelqMHVQ4tZyeaSdoCkjRJt6lV2YMyEPoj2
AQogKgRWeRQdcDyTl+oevFKzg8Bt770DRf79XAPrgpixeFO2QfVa3sJSxBjvpKcFMzav/avoGgQZ
MejZs8ezakCxillyFbwnhdikh9zrLhvLtsgeJxtxTYjcN1SJdIqsZfcSPfVi1+FLh2Z8h9EIesfk
19+qJ1qqP9rklkrL2OXqpmvXobryy6NoaAlDiCjnPUtHevT7VQAurj8MV+LZg3G3InSB7T0kP05o
f98+O98iVlFG4qDWcdQCUhr3YXKTdqjXgNuzc//JGWAX+JFfyfKnDcutVZfW3Ug98egCGe/P6atk
30vmBZcISl7o4PlFoDcMCUrGy8/VW/VW/vDP9lGzs6evcY1cALWAVd9n3NAdaMvVuKFU+ZlgGgGK
HN8AEjxxdcR75N/ezr4eq1sCseNjezTFR3DZErpRPVebpSq7Dh4Kax8S2wsHz1qJESl98LNuoAQ5
y2LAIykDySkfvbhd/WxXBMHM+xAMbu4SK70xNoR+sEVf/ixsGXf9Wws/H/IgrJl9xNDtNO7b/YgW
gdzni570DNj7lLdn/wqoG4DX8ip1X8AYeVuYdahMV4g37u/8q/A786qIHAHzm3lPj+3plQGQs6y2
T9EzJRQaYpByFyRr1AR+YK0FyQcJjmW/Bz6L05S++LXFSp6ufJqfZANI9vGQqezn8V3S+P1u3ZWP
wQG0mPscH8cHrsSfdXLTo8StkycVHt27B2Xw3n7UF2SUrNwF6Q4lwbhKjxgHeSJzKQQ3gLmBSu56
+I0LJRPJ4uo6jfZQpaX5AtDvgpxWHKQgrOVtOwT7dDi0/oNbGpetEd6EywAo/Ez/+fx0sFIgA3qi
hjSBRIcDofBmC7B/WCZNU2e4CLx6Rh8DE6DP/+bX8alCx7NLlxFWNM0Fo9FF1SU1LclkHoB6//tf
8uWzP75UIR7YxHxozQJezDKd+/z5zw+f39oqrBWs+naE2rJmHfjzz6dSi0M4HGMTBEG7RE99fgiX
Lz//W1AtuVaRZ7/6aIY2DtvhxVP8x7d++cnPf7CXbKc/vqXU4HeztLm3bQ/xn442DGr3mBJrEv34
EH5mZ31+ajOwF5vPT73PaCoXAzLkN7Cp//72/t+H+cd/88MlZOuPrz+/J880qO8p3H757398+euz
KI/gSCyv+se/pCoiTb3h0fTHP3hWyy/5/LocqMtEVfnrzx/57dd/vm0UoUDklpiwlLwwT3JP55Xf
b1BG0fxaerhLvFhfYSPXRK0mfb23bTfaMtk3d9IirTVn5hUn9K5m60F8BpcN9w0wr24JNEstdTBw
8qzRda80JNe25dHukIIWhwb+3ZbIKdLR3HY3FegoW5M2mgGap4N0b+nhwmJk4RsQw6MlbG0yyNtE
y1vgEgPvFCfers+FoGPcq22PacjUyArSwPX3lo1MNkqfsyXczWnwApL2NpD6Vn1qfdIegIsaHy1f
LH6G5B7n5CkPKM9MwuPIkEsEKE0fEDi1JRDuJH8JQ+oUuhwDmzfb8w9GA3CnhK8ZDRlge00WHJl1
mEO2SgDHs0izm1/Juj66HbADOzGOKtePVWy8mmTgFTa48fBt6AkNtgr2zSw4JObNn9F5KR4xoyRO
zyFXz+3QvjszTR0S98Ylem8kgw+pGQYUXQGkSVFHsgNg+spTBDJeGCLWqxQNHdzuxjnKrgZS/qZ2
xLZXyXeUJGczdEnoRMIqSQYc0x9CHMMh+1EssYE4migClijBvPuICu+NMXJx6kzCBssldjBa8geN
/Uy2HE0ottOtRKbbFs8uiYWiFXA1piNikkOeM2eZg0sShO/w3N9M2LBjkg+hpBBKyERIQ74mGTEn
lUgPDrUYy32gUTUq+dj5u957cJZgxRLXWGeTeuR4p5CeJ/mLnKa3BtGfIJdRyORNUW1loz+uZgGE
WV0MFV2PnHNmkexYJR3oeqIex1lR7fGMB8a4REFOZEK2SzikoYmJjGZCUlqSW6clQtJfwiSr8bZe
wiXnJWWStEnALy95pemD+h3dVBIpXZIpRYgnLuqM00Bm5ajKAve/uxuXOEsb2LxHvuWsKCyxjk34
NpL3Mr9Q0jXXYT48Vh5P16m1F4JOMx76lKgj9EBwAcHgG5pAPzOrruLG/DZX0ORq6Rnr3mI/mcun
sRPlocnn7/gVWVKkQCvTkPbrgl1HG/iNvT7TJ8h6ZHy6MYh3n9RPrqSNEO1TQBpoSypowFR6XmJC
Z3N8HMf+1JMfqh1As16fh2SvnSc3vHej4pgLC9qxT/vDGuTd+KSXSNJsCSdNmGVWsoWrFqtHawkw
rW35Wv8wLf+jTnPyTUtO11j3PGSnk7RFsB1qXtyfJh5eBGm2NlwFoyYzNbKPAkP+bAZbFL7BFeLX
k0/IqvhMW2XzkFXOI2pyjRAT9e1Uh+e5t1+dAvnCWFJHMxGbc7+GwwPJyJ3K9wQ6whRY3XVqlh6h
E1eIn69FnVJ/aNzBKgw+AmtILofuxRYsc6TvHu3McTbCYrodTQKkkvZhWucfGpdh6w88xT3vVi+R
tPA5TRJqFUm1qJ3JuAqXTLEATGtCnq2D7TXu2F3kcgDijKKXiTXDjswDXVs9ZSKH1GnPV5VhPEVL
YG7N2Dx2fNCeBh0ZMnUJbmdWCb6x65Lv0yCe+wj5l9RtuDMNdsxxZGNOIKW3TUENBEtIRAN83ROA
nAHDWCT75hERvzFZv+XPXlfvQcucx2YAmR+tJRa4VjHJJC78DxKDOweOglxChN0lTrhMmLgsAcM+
ScPlEjlsL+HDBmsPFBfckMglbyISiu2qeayL4YpzfjVrua8paMcuYWpqmM+hR9Mr9R8CPFb5kn1c
VTexApxlFDwYtDubqyCPP9R4b5UjXHXLwRxRRjdSWSnS4IyOvAnG0V+4BShMLwy7R9HlEBusUux4
ffbDKD1Q9XP7oRzaW/WS4UyWc7o4t1orevP0nByQBo8nl+TnifU7W6KgqxSHP2vS5Lb3TRd/tLg+
bwSQMD2HqNWVj+V7eQoieyi3uUfcdJyRLZ009Uu6RFE3ZFJbNxadEDJIV2H+086lvHh3FOOCOvqW
tW8OZKYLZQICKCcTDh7+T4T6R5nfGoEmv6RurlBXL6pSGuqihE4nA008A4EDQZs/GVH3ZuNThnu3
jLqWXp0iBS3PMqIuCOMGnvAYL/HcBrNJZJ+SWFz4KMw9yeteD2RYZRCxRhfuyhL1XcAsGJbw76ql
CeKh7R3JBbeWgHCkuCCPgwH6lz+tYkUCwhInXoyyQVNtP5vapGJfQserJX7c0emDOcsfJQbasumO
wCLGJa68sqmelgBzV+DlSpZQc4t086ll9xktgeflEn3eLyHohVri0EkgtI5GR1hwwLjJZMwQBmSL
V+SoA6AJziEtRwLc87VrTT/8jO6U2dAyyslhN3oa+ql3lXdlsI76zudomZMUS3w7KjEa7RUBdA2R
Sr2CpOY0tAA8eTQDjJsiHsd1HGCU1YK0DXSCm6arfojU2f9/W9n/ta3Ml571d7ayy7KLm78Yy379
1H8by7z/9ISDq0xZnoK64PCC/zKW+eo/TeVJ/ucLE7e6tP/jf/3LWGZZ/2lKT5q+4zmSnGHf/bex
TPKCvvJM3wXoaPL8Ef8vxjJh4nn73VcGacVS0lLCXixsrImL7+zH611chM1//Yf43/Gkh66MBaN0
Gz97HDU+LabpoZ7TLerqmIhxx9gUUervJppI9gjOCvkfOq6ezlmNloOYvcmliek76aUnbPwf9XnE
/8XjJX8USbb2i0HAnfRQ1WRts4ZjBoCyqgktHKNDLlD9MFSvuxJVqtTfMlWD+dGyv4grA+aYZqal
n73rBt/wztVNv2rIPKvKl8yJ522RgIosMOsnveFfjPYyEwjcy9kfui3F0oVXUdyndUcDtDNh5pU+
bWwOos5f60x1e0fpB103dHyhGV1Aq/IveiSwuKPlLmRaH9TaW4vC6H62bm8eupDwj4i5mNsR0FiB
UcQChlahyF6rnBfQ1XQc6ynfTrVPJsdYjyfhwSzAWuZ7wzU71b0pShMHs0Urqx/2iTO+N963SOiK
4HEKYoUSHWCltLAhAObI48RZvN/MgnuUx8pBjCJ6F7wdFIsQdiEEK0RcIXOKxFPf2XtavxaAP1kR
f7ceir9eIEph9bO5SrjmLNv58wWSTJ7uy76q8Pz7D2YLPPfzQ+axiSH2vlqFE0vXTElidhyUwrQ1
x+6/TuZvd9e/bJG/H4v/l2tVKVB+Fl5Mx3OF+cUDKQ1hskqn1WEwNH2UqvhmQSEAmWB0N6HMHw2/
+Bmr7J/OwBfrJbcIhiYpXA8DqC+k9eUMzB3S2SZyCBUwGJ/V9P+4sJdVOGLw1rZSLyZAyNkDFXml
6VMbDQjLYKB/xP1N4Nr89PfnQYq/nghXYTwVDjesZ5qsHL/ftIkpmyEvmuygIk5EUkDaavyWQmBo
d5jMrZXRaaijKnOwgqYn2GEzLrT0GCUzNhPLoc4d/J/9CAjXcWYkEiV+keWlHKDno0UR0ATJ/d8f
tLUc1G8O1s/TaCv2OArLk0OB+eeDDrkD4iJPOGhfs/Vtpn2beCS1glVb6YSi0nTteG0N9TdHQE2q
Q+7DODDBTvhYi7R8rx3Yz5bfMvozSuZQC1q0fswCWAmjnFYlFRTl1UWGa7SFpciAv0mPPSaK9WhM
b37XXGFM5ETI+H00xhbMxTLsi+Sd9Gr0Dpn/8A/veLkwvrxj38X667mW6SuhvrzjEYJDlKdmfCha
ylojI+2zjum2Do+RN8tLnMO4GZkcmFIlR6FmHHqGgCg8O2zFB+gaFehF3ff51nVqDIPa3lKMr+OR
ekyO/kMPMegiCa66IO03TsUi4FeYhYosePUrgeCuq1PCBoS5LezutS7Hea8NWkwlLfg6AOgXqo3q
g3+6X3g4fXnbtml6rqtouvHR/XK/ZKJxJ/ofCe4H/6H0O8BWMHJ0kL0ZXQAF/6OYSlDjArZkMzXr
sLT1Rm/cJpy3uO3JuHJObRNSVApbXf3Dn+R/OjYhbCk92/OUkuafL0JdU4O1miTHeqLXkrrHOStf
Sk/zSGiQhRgu7CDDhvDBai57E7p6RepmSC/fytCnDAhi2uU27+T3xo3YtgPqb0PnlssS6HFfg8xo
sU2JWX/YyvTo+D/M/nS0ESJ69k0Na3FvyMHclIkmLirLb5qkJ2I2pFctqvwYJ/H3GBPZ+e/ftvjr
EmabriMEWwzHdx3zy1M+DZMhDp0qOcxOUGIYSm7Y8OEjcjBXu3MMmY1xd9HuhtY6+QFfzBPtIFFH
d0mu8j0wiGT1D4f05bmiQGiYAIAwRHKPCPPT8P5b4aFiYxB9hFA4CiBDZeZ8bUaO2umcoV/mqkPE
hHgf9uZJ+h4RA66+it0BfH8u/ulIltvwt9v080hsIbkcPNdUtvhyvSY5gEJtcJu2YHZs9d4sNvsc
1y/9uWG4kKxD7E2JHcToGVbA1Uoi7Np8Gb4OSCas1n0Es4RGpJuhoEl7UzryH47RWq7Lvxyj5Xi+
w5OP1WQ5m7+dLWAVDVjQkaWksa/8FsydBuOjEI4a0mu+W/V6Ds385MZ1sK+iN7ef2SQP0iQNB3mE
r97ThM29V73TX0vuRwGcWSO5Sbz8RoJPWQcxdqrSV7Ds57zHjGU8dgsssJxkc8ZLxUhRM0Rwq388
+18eC8vZF77HM104Lnver3dkP4k0ru02PpiKQX8NmTSqe0yAHgK4tqGRZbWko0m0JK2AiV4uO9jA
mvIjLBZjJd3hOBRgSxLjH+4Z+0u1sRyY5CnrOJZnUYsvcIffT3kfOn05B+BKhwQQYks8ZUNLhGf9
9ACdKGH4j34kTuc7KKZiOYHRKuLjVuntKLucIhQ0uHYLEhXHwEDyHa/LykLFLSexnzNUkvjlHXfI
rs0+r/HdIT7sY2QfnuHs4yzuHqzRFBhoE+MV+9jBtog6zab2fUwV2ZGz6FAhMJ9VZLSWdn7b1SWk
g8Wd25YpQRUyQl4GVOEy8tp3YFbzKe26q0Km4rro+Tu26b62q/bVm5PzKI+c6k3ZRtneRwnZ+aG/
M9I5Wbclg60gxv8CbNK4/ftFwP0fFgGbi9n3XXZIvul8WY4pV4Nhdg2DQK1I7wc6FLiZSFaceeNZ
Zzs3FvidwHeCCy/oi21de+SJ5+TVOMJYlSKUu0ZD/gcUaB9cZQHXz5ObycMq35cVLYDiZ2mpeuuo
8DnIAO5zPwPE8zXOf8rM1eAPMQp6GPEBGejb2qyuq16rb1XwQLZIw87psrSzbKtn/yUJIzRlWiLi
LILgMCH+Ps4M/sqIMM7MwIgYYPbEg3waUpSG3fAxNC45YANz91CheHDAjJDBijide/k1aqbrOWPe
pD32CxaCxrDxw32bLgIWAy1XSFDe3qrbvfCYR1cOU/0h87/boSFvi3K65ohpZupyOxtlclTzePQq
27/4+z+Q+PK85CbwTK5/k50btarz9Q9k+kVbAhGOD0bcdhdt0VynQWHuKzCmqwkAYmK3m3Jg7FV7
LYXMWBB6QgCw65W3kS2sTebKM0pJeiMpsA7oIO3mH47wS5H1eYQ8x6k3pMfHr5sCuOVcREaDF2gp
YOuhv8+DkBAok2e753HGuc1W4MG2oPQI1NDUP2Fdfp9iymR3WkRuVbhXszut3JkN2D8cHdv7L+u2
Bx3Gk2wdbEAw3pcLfPIau1FjwlWmpdrFMZknYTd8zxKX6YmswHyOw3QyVDudijyGUZ/s85k+2K+H
XkQC7N8fkPVrR//nR4ln4UA2IcmYFof2pSrNdAUcrSZXdbQyhv1Wk2Iap+wSRFX1hQFCmHTqKC4u
Q4gju7z66WeyerXKbyJBjgRrVf/ovKVUjfL9MHvRSZU/KWe6U+AOBU0pJ9tGsXUT5PO4GaLa29os
ixdZz13Rg6jDRvEEWL489iQr9+kY3mgXqFvOXX3gT3lOxua9rMrk7CRltW/a+SaQJfd52AdHlzO5
jUKm87PfWztHx286iaLL0UYEkpYaNlVCFQxB5mgl7k1HhXGMfI6TMN6pUd4PhAiSjrfC5qgsYhvq
gmTzjJeCGtbAeHFrdFvhne/M3qGMePjnoVp6mnl8rBJSZ61yHnegHT/4czdMvnsiZyfv3dJVscnw
4x57RkCtZyKzjuZ+bwLNl7lnn8owFiDPVfIgvW+c7OhsFcNdYCriwIdoXodtCpqaDTQPOQ+ZcNUC
MM3C4Slwsy2MKXUAe7KO0afLtScrTViw+g43bb61UNYql5aEPSNczgfGD9nSuQinJN6JMvvmCmM8
0fcl5iHOqWfzAPFPr77lhbKp9eJ16rtrzPLOeR698YREBEkNT1/SeFAhlV2GwjMKoh2TZedlxqql
5E5H/YTMUn5MIIPuuix5dedpoA80GTuvUQiwnOUZ4ng7Z7DU+oVF8CoXBgLAxD40QxtcZTPamLbo
kZqMA39Jr99KP5GEL+fVWke4oSoX193YjuA2ZiO6qWReQxYr9oFUGFZEJ3et5K6ei844zCpZQiIC
E0iH+wTCg7Z4VVw1w4ifx0GEUZsIuyCwfPPaOSNissCEHftMJQfvR6Qwuxcu5kuKfqQ1NVPfHIDS
A9vmfOt0KVw6e8JsQJN+G/Rcy1EBMtvRw/vg9kAmDIe4P7vCulNM4bopq2uaF2jsGiTKLokQY5rv
fTrdakbEQVGFoHrGH1mLdtWwayZT2yXVq3JOym9oCw2Ns9aNu5NKn80ki86pw8hCJum2cwrSiwTT
RsCs7IurfMRjqm6l1cPFAIGCMQ94HTxz9ENjvIw+cnKS8/pm7pZfwbTQzUrz1qzJQuzZNhJ89Kvo
1kVAQn2HNkPkOEwdpDYpVie2OPJQZlW+DpAKhAYCHYaH1IhuBzPOtcadSxDDlp7LcyAK9G0NPfe0
9+ObLEMDPjc8vizvqezr+FYLgLddShBAUJo9+RyTeLICbshIPkojHJ9kg9BEMQ1EI4Xs0Ijgt419
KLel0+zSIAwuO1SvTuU55G7X7GvH+76YnDM1UJXkZNQbjFiB3V37hhOezfxHb6JBm1Vgr8fUD8Ga
c9Bx41+LzPUuohIBYeMye3fYJW9Ta0bwFIX12oduyKq8q60ovJL4h2BHTXUtzmkPmFIlzD61Yh5u
JIV9aRZo2qqO+Cb4zw8ql/uoTJLLfiSF3TR4lPsAbdoGJXrhmJe9GM8BDM+NLCLz1hg7QKW88VID
UxE9pglYTxAlK6iNwEQeUyEvqR9JCs0Lfe1JDg4QT/AcwfIzZiyiruGL8+zV2GHN/tBJko7yYbae
KjeJGL9HjEItdrk8DeOI4Qa31bZq7OLSsYC5unGqngHmOmvLwgQOTgFHp8GYtg4Uo4/UuWn8WcFX
ZjLbePQnhALClDqQV4UcLsTo/SgHZL1FiO7HSJhz0PS506Hw7x1D0eqYEok7JvleYYPdUam1lJJA
RuMNhQZb/3p+UZqlp+5gFmQAGXTwM+/pGrBrfJclY4/atjqmgUZ/Hc+aU5j7t33aOFx9jEnYZrPD
KcJ9549IBycFbLHYI+x4yDFRXJtl2QLiR5hQtla1gw3vBtf8KbODGPQbjEebbq+oDlnHOtQbvXVF
m+RFUMjkdtschwjYIUCBE1zE3QwYycY4vyq1ZawtQKys9U1/oZMGc+GAyPbTwza8FqV6ageQumlS
yXWv3XpbqZqoZhS1dMavPl91bNBXm0BLN+k46I3pWRF6C7LPNWvVgN8/ytClTLpBAmtW57mRB8vK
1bq10DlKBzyj9I+Z4oI2e/IcgHcU2yo6zUmib+vJw9TVWEdYyQKrfn+vcyfZZqFVX+S+draTSMb1
XDp31aTFdUQ73O087ClSZcdhbudVbGnzIIh42UNzJh3HHDbGkFF+O36APwAcclwRQkjTNSgV4URF
PZ2HUj9mmNWC1Opfsu4VSjjog7wiitCD8BmhY0k0f+CYGJMhBxxCD0pvWS8GhMXIWNsiuS61fVk4
DkNsoAGUawO52hbphmW6RATxEKzBAN9HH5SR4mT408Y3sW4mRrkZity7RMZeCMvdqxqkE1fsIYvk
y+y7BIJDubwgF9V0yccUOSWgBWWYCLCyZRvZtXu/SE+V9+BH7B4AViKtx0CjYh63punAVk5QRrIF
dTc95nvAah35DA6uj1gbmyBCIlFMlbUXzRKsmrpi68/eYzr670i3irOvouOc0+Tqkqoj4jkkdJuQ
sXloiMPsiSdLI3QFie2wj+kuSiccrzNV+DufwWLefzStiThyNu4yhZKryZmhTCmh81mK0NfFe68b
9Lb5SAyAm8wHlfnlzmWGg7yui7ZeXqb4cIbq4Cf6yYuH7zCkxtyB4RE7tIgnyNuBfZ8uAw/WcWRO
+JJin8rQ1sEj82Et1gbpM/vG4ntlqMSlxAfnxfdxR5uRW67hoRszGl6gNq0376wBbFvavppkT4w8
iccpvzbof6/Y+dF20tvSyOrt5BUOXWgGJI3zFA5zuambADfFHNy6NSPRHOiI0xoE1I0gFaYx3HZt
dQVVgTENtROsWuLslH1PSU12gjNcdoySIVIB6OznjjZM9oaCuOjeqlDjB6UZA0/3W+hiIBuDbO+p
9EHTGlmZRvfSDfC8ex4DCHHRPPctlhTbKghEnBzUiwFlm0xP2iSmARjeLo1nEknmpGZ5K3AIpl2A
gy+295bExuIKojJn8rMJQa+eB5i4PE/TGHgcj+Y4lA/D/CI7XIpp2MVrZRGBIlIFQhWm72aoEUoM
1kj71nkXqnpKBh0xcGvwMxrJ1vAoJ4KuhTUMjd4zv8WRta1Tkj4z3eySGO0qHVbkzhB6IklWnj/i
nhmMFyhn/LmnV/b2GHRJA4mIsVUENXiFRM6SplCGCwm+0GoeIzZwlBXuhu9DjmaQbxBVb8KxTq6T
N6uJhxwNmOjcF7TsEmeXWAgUmhpzmU78Y+E7J10yuJvDmdwt4zotNv5cEc0xhCtCjMgrdGtOe5eS
h54HN0Pgr1oQahcJbOh1Cm4LV4bZr3h6XVvhbkS3TMTUamTj1EUuaIxF1VTJ17irzvVkoPJOS1D1
2Q8JNMoPLydHocUHY81Fjwudyo0gO6LetCLqIwreoGLdOW5+Xzm4d/vqsaXfsFoyNNaoVhb0+5VO
UQwXubn3QxY+n7bMKsi4XYY6+ZG2El4iCIaZ4OoWqga9RACDMLqb0PAxQ4Ri/b0p8+I29/x9xFKA
LhvVULJ0A01EQjtdRfeVnqLVFNj6zAiQW6JG6TTN+jvFEY/s3kZPHPmPDukowhbF7hOy0iyklX7B
qHhFABUhh8rw+eXnP3x+y+eXvz4smtbYXew1/eenQ4AjGk3p5/chquI59vmN6Cj/+3s+v54AtS+r
0Onzq1/fKHzT3/qjiW9x+bnfftXy0kPqhfNFHQXYJo1F0kuwdFXn/Cn+/MqyreS8+f1lp0auacTj
3l7e1edxfn726yd//bLfXiX0JdiAJNuWso9nPGqcD9OOl6x4ItH++PEvx/fbS375ni8n7uup+fU6
y1sMu+JxgSivpvAc2mzXVWtCb2ia/pqp8L5PUAcM7vjqZ92eWrWD4hSqCyRx89HQLkCbns7+bJLQ
YLOibZMGu0Qo+uEGUvdOJvnwkkfdNoKy2qfFOdO0QZvKxmzXbrVKwUG00dPQIrBpUxJ2zRZRSlxD
qidf6TmMCv/s5mCLzCE4NG1ULOkEILfyGgMY6Svke/Q35pxqSisjP+gA/LhXFZcls3cwr5eOl+c3
ln8YHY98ZostGBuQJYomECtHmh9N5Id3ifmmB5s9cBp7+wL4MeYHNW69w1xQnxvj/KpjuKBjREQR
+bNmhacK10tNt2+NValYJ9l4zuxkOJDWMa30gJsNgKeGarW2CYAjRPSyjaJVFWfmvuxn94IAFbZS
XtvtHFdj33MeAq6Vs0mWsWsTxdGoPtp5xk0nO4yWEZ5bqwewULkMyNHm24ZxF5KVChcxLNUSGeG6
TLs4aU1gMN3sAGGq7CYz72Na3STquD+8HtZ1a/m4jCOyjoaDw6WzcuV7Rs0m0Uc5bTRsBblBm8TN
EIEH7RnhhIXizIh3IwTJM40J6p6egM3cuMrHGo+Ud4DOdqav8WqKRXlKVG6KsDBv2AdFA65Lt31M
rMC7jPx8G2vOnuVP3yrh39hMk3Y6EXRycbr0Q4tVY9AaV0wS06NNbysrKFdu6Lv7MZhuFNkJvKXw
FBHx3jv6aijs7FAEA3Ms61n2CJednkKkdtOSo6WdbiUN2Ugyv/bgl4UEhmK3vATmjW2Xq341lh5i
/VzhwoN/Os5Tws/6B8kCuiVbMMBmaz6mMsekPkPnBgq+jYqaSY6jOgTzeN7pPZB44O0KjazaQbjs
dbQ8IiaZk1+s3SJxVnnHM3AyOmigJvz6z3rRMRxUlBO41kwiirLnMN6D9XtPR6Ixc9N6D6Yk2o3I
CPfEamByRl8neo4YnQkZs24cYA+vbnhrzTlnmlAwVybfxaSh4f5sMgQuBtq0lYw7AdvI7vYdkDNA
tkXly3VgwDS2SH9BXHUqsN2tvTpM7t3xXZmNeeCHIJePIAIRbG2m0vne9/Vw0u5bMt/rec729ezR
wLea8+RdwGbXmzlseZzK+RWsNOq1eLjOiuAhDdU7UySFbhDZ4nRIbeMYAIpf1XkW7HvXMy4iBaqr
Cj0GugFuHfjwuGzS8mXsCi59K/aomR1Yhm19bSVwG+kcrZg0p5eBKDeRZiJg2i4PYgKVEJjqk0Sr
Rpzwm2fSOsMJZBGTuNIyxbCauc8waslezWgkMaZ7aJr0dhkPTN0w8tR2YnKxmwe09Ze2/WZaETa7
ybjRM7qWKA8jzOxFBcEBVqBpju0mDvtrnTUTkcREGnhmJfZ1bX8vOpdFQ4XgemzswgSmEOM65CRl
Ve2LSKMTMuZx11nzu5kggs6ne1mR4vRBAiXA/9E5oo/DQuuKDy7A4WIYodyCF30irmAbUOfvglbl
GxwfExphyATtPO0DS3IBIkWJ0BsWFg1+tsnAlydBe04CcMjeqDEI24pPZaaOs5MZFzG4gXEZPodS
3/kk/0AMnJ4ym5DJNH7ycYhVknzHxiRkOE7EuXTHXT/Lo1Q+XVQ8rPYUPxixobGF01N1azR6nqHy
nX4HQbhxSqIokCnNCBYJ/DZyy910ef8AyR77TfKRG96t18J6xBaOwnVWm/iuyWtQhjUeY/SVtzm6
88mWxB+Ge8sV7xCvMZe27WUe1s9ALUsS/lADdEP+UKFB3iX4HNbGQA/cD1qU6TOYXJdEYbckajq3
FuQfzQTRbhzBr0mnprxBsRaeDfMKu8lTVWEHsKzhNUA2sZKZAJjUTYyu5/ApSRVurSkgT5D6dp4J
bCwoKZpMundWG23d/0PZme1GjmRb9lcK9c66nAfgVgHt8yTXLIXihQhFKDiPZkYa+fW96JndNaDR
6H5IIRVySS530uzYOXuvjRtHQysmm8y5CO6AtDc+Rc76MAbfyDnlwNLbzd0g5QKDeAssdTK775Np
drgm4oHFbzomwngwu6wjkMo8zUVMa24O4D0GzM7SuFd7ow7f0kRn586sPnwKvU4SGG4rIlkFqR6b
UfsvM0l/VuwQIs4dWswdqhfsVU3WuOs0GjnPVsxJm1wfgNBt/FKSyqviH6mbmtg/5HBQZXOXKe+7
ooG7i2TB6CPY0xT9NiC2PRPu8+VrHquwEM0Nh0TCx9aiJZ1yHukLhxlXJmmM0za0a8xtltMeKnvn
15w3wmwyd6MS9W4IToAsYfnGcAko87sQV2GRFdNljGcsfSNey7iTT7ZPT6NzyxehdoYPh8Jh9eSo
ChSmHPpjmdvWuU+XI54QNhRH+dJGnOtDVQBXa71h65A9ts9cKn62qpMp8Bzk2cR5sMc5k8NGMBAk
HzyZ/I6D+YhQJdhTirAsj0y2Z9FziJDAak26iaulQzVCGNxFDRunmU5nnVdYYIdjizfNxVTHwumX
ysfbubhsiuw1ppGJH1oD/Mo0Cunppa4HmsJONu4ak24ey/eI9cno8HEFCeJaAepl0KRu+oR6ApGF
RDNgFVpuUjOKyy2/cYrzas+8FW8yeE83TA4wrCteWGLJlUWmdDjZ2dYEmbqtPDogNCt6xjCrmjEd
YXVfdVZip+sDgCBgTLf0hJ5IMwr3ykLQG+jnuXHqX/TFyw73EjKL9gRLMXuHtPmuXOnTJBAUR1Z3
NjRj9Lo9xrNHDdSXey+OyIYABdv5RnDmJvrlNcCjx7RwTtCu8Rk49tUYq3QbJx1Lw2B/A5W8C0/J
XLkHTjs06kT7vRJaw33HRxF5+bUL/GOf40ekKh93At/W0e+cXZgfJFF/J2xUDQlU8KfPkZ0T9lVF
h8mcnnSMvw8qruj7vZ+DCmVawCbx3c7IH622WTvx8liqBaLKSEhGw6Z3FESb1n3rovFpasRblzLO
7lJ44q22d8Z8r9wYQpst78yUksSt5B0SvrOZOA+G6HkFxmA1gkPwuf3hxfrX3BtISPW6eBMu/U4h
3mOFWr6Zgo2rXQsJNFtjx3mMa8TSa4mhwhOI1gKrHk5Wcmm0fGFOAJjYiIivcvOn2XqQPT5foooU
8oEIksAUb4acp6NAWs9Gf0Ef6G4HjZ81iCDreH53jc02vQPB+qQs8gnshn4kk3fLuNcyeq4IaYFw
mqsTrVua0nUGeypv6ab88Y9qYLzeIw6yA7iCBISNOJINgNB567wmNjMqlRjGSggypqtxnNiNiOpW
btNwgOUwf/DTgBD4yDzdPgSJoZHfUToRzvzHBz+eG6hpgElhrCoMWHwQpPRiNXAOApowuHn1DaVf
DOMssE9jSbyblC0QKTjX59F/JS2POYFRzh+oc7eFowIE6ZE+tVCO94nTXOIlNvj2wTCjP/+P7Qp6
IQ0hUlH4N7gdnu5ATS95ybd85Ft8ciwXnyKBVnLfkODpLijKW1LyePsL//m5o6pgMyUhE9cqcNTZ
I7tmNbREcU9L+PAtv7nOOD+snBFe60qGyTuhYwv5ESd3Gx9vv7N2UhzT//z1Gd03UcVEQFX+eKJl
nVerqJ77nZqNZ1fp8SQ+GDT3p3T5+u1BWqN40za0itmJWaAltIQ18g2C12qC71vOH0lA3ENp9YzR
67RmV6Qb0Q8T5IuUYB4nq9d1l7ubOuNirM2BAPmasoIrYGjpLfKhEFV5mq9/xFC7MX/OvITstHF2
jOJg2tMOOvyZUc35nTeSQaH+nEOnZQbm4Sbt5EJ3lRV/CcPuR72cP28fcraKjaZthW3G6Bhcqe5U
5fkGte819ys0qK0kcUfQtwST2p/08qEwBJIZxuXy0Ofz5pb4DTEdx7AR2h+FN0tSbosF5eqdgiL5
0fmdQYA116+U1U5NhTzdPtDP3lgqoFQeuyVykfSEvJF/fvH2f+XyaR+2TFIkPooau9A6BZO+dpbe
WjDoN1HiDELNnFhLB8dOQXqo18aHVmDO8oM97oMVEO8eyI4QEc1QAusKMP/UBcDVwfyd4I4hw358
LMNzEZtvbukyzYyJeEvNt5lzLZFg9oOtnXfLtt68IRNrCUyFHL6nOBt2IKiw6tgEJQfDV5NQN39P
PPWtqxiHOiU/2qvr+8AYH1FgvolhBHphvGqfCiQYfpgDHBnQ0nJjdJ+kxPxAfPmoewBCUYs/C80S
rvr6bNDkhwhBy9y2oSk5EgE7pdnMQItRX0XJyKrUnJpguhTpzKFu+ad/fhD0oxg6qPRYT0vuMF8s
g64jlJYz+/K1/3hoVi4X3+1H3r5sKhlse+2+/8fjhmhY0uSXn3d73Cw8rOMduIOiYipUV6BpJgeE
Q23+7ryRDALULl2UfYsZ4m16uk1VO0GfowKA8xRJCEjmJjTAYsfhuYfAvCVF6U7Hlb9mLvhoiPA+
BmGJyAJSWofbbkx4Q4CUw+6Pn1xnmYTBskyKiDMsphbP4UsiZLQxZB1jY9kGz9xylvlbkQBx3+p1
Vutx6zX9HTD9+OLDOxozgHNFupmiIX8iR4Z804nipm6KHPRGftai0lcv5bbql95dUtbMMVr52SHz
3DdIPju7OtBIsA9G071w7A+o6bq950FO8KBa22iUISAusXjKerbyjsBblVB0k60YhNQYE9v13vGv
Th8ddNqJBz2X+06Y8pTG9hEnZrDYa/t9HupDypGFUhHFdYrIfE8nkrO+tH4HgeYedaeNKJgk5Q64
B022VOzO24A9f8LIZIXQ7prih5WVcmf7/k9B6GDgi0ec0Q++TH65Xm2ezdTYJMmlZSt/HQt7bxZY
hfMQxoxJ8TsJ7HkhZqUofa360GY2zKDOqqZfjQjfOttJdt0yCBBNcOXueM2iFL2BlcCLdEKQ7eln
LsZvrPb8ic3RdWzOEmn64kb6IfAQOTHvn0s9r6uC+0yO7W5oupGZy6z2SL6+jF+cs8YLEe4vlk8Q
FiJUclqV84LjRJ48d5rXhiQR20+C320zxkB47+JaIFvrnRNzzCqCYyX6eOcV87PLYaXybJCU1bvj
uz+Duk64dZcI5JT0v0ULLZnG6oDn48TZoqUCkqoYIqmBULGsrx5o9VLlcjh30u1o2AclyEvTc7Pz
jJolgkAV18weyF3+Hjjpw5gMD2SqAzrjQDm6KQb0OIHPFnW0rouNZ8AUc5eT5rYr/PPU+vezw/Cq
QElie6R2BLZ+SSyGwHWf/jKcmTiyzjjXnUCYpO50pT/cgnI1dcaHogkIXKJXIb0ncxze03L4Vqfp
XQAfI6dn7+VthB2t+h4G6M9I21s5BreFOzYwc+ofvPuAG9zk0S/Tn9RaC0okPdpTcWGhN5kr/fIF
Ccj++KUt90sxkmeB/qFLBG3CW9I81MNcVz3mZ+IBsQdcgmr6rET4u0Vo3iIkiPqe5HppPTjiFxqY
z8Hyv9svUmEgRVFMll/X/JxMn1c//dIhRvcg9sDs6PyaVs5HsaQbIrH8yMTwNkW25kyUIxYgfrIH
1Dt1oG8QuH9wXWbb3AxosjfOdUrMNxn6AGvQCdOHN3fd8nPQi/QU9QS2TLo4O2H/bMHAZao6ojoz
oJTFgpjGeFxkgAG1Hv47s7aZ3eIXKEFtOwGoDfJ4AdoSKGG640veEVOHZ5xRf3dOlfyQpVkz+n/P
wqLYKrbVyoLQGQxxdO61vS4wNUvDu081xAyrtmmDdvQo0JBb9QgJj5A9Z/DpgpW8ZYqUJ2Jifc1g
g8P1fZrY7Or37WIbcrvXniYvMesXIga4YJY1y4Zyl8Tp0UwBBzOTorXm/hxJ1kYCAkQ0tNKNjT8e
EqF6CUX+NMKa6ui86pbxiWqYgBi0fnHyLIZY/ZJbFLD8YQejDw/cpYtOGJa0eFSO8SOOwideYfjq
mr0dgzsZh1PVgsP0NyqNMTbKe8LuT8BaDg3m7QpLZlONbzSYnMD8jfi5VhETgqB4aprpeZDzezsC
j4qskkyA6tIT7LAyeHsGD/2jRQPLyn4iDClK59EpsKgEMvq0PJM02gFrcTo6O5GZKGq8YQ1IWOxr
p0HlKpCS/EjQ0q2iAWzWCBHO4nlgOR1T48GLIaOZM4Ia5pXK+aQ1Ac0Nn5Ibtz+l1O8ufZ28hVXT
TF8g981178fMrgJvb0jxlmb+K1MLmmiKDnJWjl+yWdATVgiZLtmr7iM2Y73mlHU1K+Mut+afYRa9
6YRRKJNCBHGwA7yZoqF+M3p22wbAcJKSm0Ttx8bTd7shBLElaOxjnuZ46opvDJPw+Odhe8CqgM1r
GNC12SbVgyb/xR4wOXN+KSD99r4JKyytzA2yGZrl9W+Ttiib6wDJNOamRE0w5d2OY/LLLH4aGbYj
VfRcLVKerSHmIkLQD5P/ueotjGMdorYGAzlWBkrgavgxJQHZ31H/ntQWYaDCjO4TuqkrZsmfFkOB
wxIcsM2Itz/itl67BoMIhAnVxsDptpkNXs88hvA2WbRAZ9u5NDN9VjMgJ2dIzWu0yOjNNj4loXcN
te8+d9OzMxQo9RrkFRZqPC+WOXMKGH8VAS1sR9WGlJWfMUXNuZsFL/GIV0TF435WJF06HMTAEpKg
VToJPuMW+Xrjc740TdNi/Cx+F9Z4KCNkT1lRsb7aNgZktIzQ05FW1QoSfiZD2JNh2wEQxdcdli35
xQtA2hXDnnIz28JHoAEti+xce9NjxzzvErkyuPhZZ+/wlqQIxbzmYlVRS6aMfRfZ5WcyBPOFcB55
1MzExijoLmr5EDbQ4bTF24t3j0zsxXcy6fLcaFrkZgvlIXM4IBbF0llCLXnqSxXtFhvmVFbWgf7Z
vZ+jnrt9CNVMMVttqs6L9oUXTKdMwBrhQieDafQordlELReCxliAwDDYSq63D9aEco+YqF3gzg8h
g3vSVMbFlYjoc2XJiFSlGK2Ir3EW5sSwDKh+7a5xL5rNEFM2JCu30YDmlTCfqVWH5+DYkkn0HHow
skrTs8++arBwS6ZfQzX2L9LS1Q5XBFUi3u59mC9p5CSxPzrNa6Ka4OH2iZ9Y085aZviN0awG1wNP
YHN7gX1F0V0IAfBgTtlXfaqZ1nTY6SQvj2/X7oWMmi/hEpng2L1/KWecVRYgGp8J3drvBIEUKeKf
IHauUaCRzanYIDAZW0RJJ5gAY0hD82jLvW1z3JP57K/GoXcpLQ2G65Xkp0EDdOeGKf9k0nOR0VWH
+9Fpp2d+ysbO5WFiU78v8g4C9ECIblAP4FpGn5+5j7PMuiQTWxxZ2ogZyabiTda4tl3FkSFduP0K
Os/gHI0Ii1FKOVHmVn5WhLk0vX/Io+5JzoAGiswiKZGeOSY6hhizcad7T5EyTu3uK5R3yGPkhtsM
soME+aiBy8DZnRCMksDEzpQJvtkxk53PS7ZvfRrxRktfUQgZbsYB9QXiAUyU7omkGIN2nKBWDE5J
6T40Q360aPxRQRHDZ9hvIdFVq5uhV7VutjYTsR5nTn6jo/DnsYFu3TDfWm4yHbEf3EEJCO7SXBOL
Kvv7dnYvs6jqnQ76j2IwfkXu6KIlJQctWeQtTcmBoOKFQK/D0TUuzmWN+ZgiEHIhrnrG75/uNF3n
oX5u6qFg5gk6tBEwDlNqOKdh26wxtWSBsfX6JNuG1ZSsysH9XcQLCJ1uHhInfQ3y+Lz8N3vsvnkw
ruMu6t5TRGKMNdN+LM9hbL+0UzbdhyNMqoH13wHNpqf0wyibp0YYK20lMUKWAoUX5AM2VzKamJ1t
soyl2m1ce4MACgAfLC5XAuccwuSzzAWCWmeiNTA1812e/SxrLzpy2KeB6gvBIjUBOKyRYWYxJjTD
9+6KuuNE3GPJTiKaYD0ke4vjcebkBPvGzHi82GRG5r/jkskfZDJ+62LKj1SpA2wEczMDB4lyUW2H
yj1PWi2WaRK1Ikom35LNISG7impGpgdSQqkiKhM7ZJXs7G6MT/AruCvNUj45lg3B91dcRCk1OIpr
zWj1HOfpg/IG40gC0btMSGNgpo9PKbXOItfhpgkTBFglBO2KHuFyjZtb5dAanqOiO0/S2nWAYzaT
Do+pamHxY77K4aPAv5ofS6t8SLvKP9QRNCDmHdml9lpjVejgnv3w1dTtB7eQeUwNtJ7h3EfHwIID
3dDJs+3mzWYKtYdB9FnDGT0pL3tCVby4TfRlyt07X2Uhp2DqC1GPb31BEiDMznhi5qF9mrM+Kfdp
A4TGz5mQzPP3bugVbUXvIkzsA27LicomqhOiXRBjpcxPXF8Zvbz2wevnte4U5p+gxX1eu2D7kdIk
j3U7AG9X3jlsjbWHaJmphPdeoohwvCHEYbKkctTupzVbJHUQLM5ARZbbTLebOJKfN2v87RWrajls
C4BNGJNigS10fgWmZJp07dowOAte2k3dN2LTuJSIpdXCMKGyQmGO+xOFCH1gmhShmxME7z0Oiszo
m4XiZvYzR+mdfS7wdexp8JmeNx88FP3X1n26PaqXPQrNCE8rmALE3jU1yJAKFFBpF/Gmw+/1JEIE
O9wHox+BMaypCgCFWw6QoagjYN2t8zsydFeq8xGOFCGgLMRxd00kHL4XvIDsdjdrpglpK5mqF876
zMzm9MDs5VwQiN2OuGma4jMdE/Ng+TSDxQzn0Ms+axcRK5IWuB6L194CrzWODHDrCglTzB0A/Ixz
5yzr/RLc6KbrakEJYADHpIlMz3A9PAvfnXbE5o1slMiXYkUdKHlvMM8lwUdJM27NCfMld/mRpdMO
66SLj6XDK44u6lRhtFoJHLDKRzOblS9up/nVBVZjeiYHtx0elEPFVQq+PY1RS8Z9C144VqvbI8l1
JfxoWVILD05O4sYf+RC/JHJipWOGhHyN066ays0YGb+dYYjWVQeZbpiZ0BQYqHusIeis1jMSI6Oz
f7GeLha24sFq6cXZYw0/KOR3FJBb0xQpxGg3mywfLpnn/Ags1qPC7K9NSkVttth0bdb5lPkxckbu
Be/eGF3eJNt76rhIJp5VKIwXXeIpb/PpQyrOYn7L1MfIeLNd4svSKacwMlCZCbFZXhmGkcSPhhR3
QhvZWqPwoMG5DxAXOsDzNspKP2/7ydwFxzKpjxPEQdv7mbYcHdqIb7m173rQY8tDNbWkrodv6cx7
ZzWGgVOzxg6NCCXj7bva+b1rOfXeb3V1ziMAaT0GAqGk3lUph9zQppwPy9F49VOpT6PlHjrTvM7C
F+QnKnnXMHOvmJkeg6LWx6UG9kuQQKXDoplN7odKRvdhoIw0td1j+Cu3BjlQD4VcJjzzhllbvRlH
TR6B8j9EQh7x7YMxqO9paiSnyWi9bdlkFyNRZrymMzeAr8qScz0H7+loIJ/1Jvtu0mZ2IHjT4bSj
nxi2D/vZNp9aj8hU1hLv7CiAVNVAPaTFpuWIf+hg7kelZa87YT2miktUTsZ29Nkkl4vKXLAOqXK/
GcGCgJXL60d77eRNONPcGG48TVD+youOCDiS0X45809aBkTOcZyU4SHoSqB3ATNWtAgM7jpzU45Q
aglTiug3Ibu1FKQ4UGd/sAkoDIZVRJkwLic1uyeDQTCAkQ2jP27E5NiY2bd8QAlaBLgZqB8fvaK9
BppEpWDe9Lh7RBWgNu0zrqXRuDZUMkgcKJpKv3h2pVcjw/nCYRdClUeAbXFaXwVoh3huCyu077bd
6L/JJVWeGfm8S1D31KJ766mM151mDbotRLRXGuAKTrRqySlex6XhcbN/zvVyGlUBZ/8su5cdd3/A
XILZPcUtGUo643Dr1McqYOpPZ23YBtV9ZYIsGeOpO5hQIqgU0YvYLoqObKLei1iNlRjeLQPDdUxZ
5sKFodRnZAyrXZb9CdcLatuBTfX2Ovn+N2NEm+ZaeOZtHEO3J9zOmjRWqi1SjV9nCsENpSt7PQwU
iyS7jCH6LuUSQJhifU1TqjfckxujcXFjKcQS4RhTtIJRRzQGVURxr2YmUMKkzukZsGDZFktNgdxH
ykFR9TB0SFtmpsGxKRjjZW166oP0czH/S1F+VjVXE0JaxN6WsbGBV5GpNzwnlnybuKzwKEFS+fMS
NHuG3jmeb+JQX4hLKVixion1sd71dXctIrCGfXjMrPQbLnpyvkaMaFAhKEt4UCOJ4648jr5xH63p
rX2ZGNjploUbs2fJj6/VPLEm+7DnFYbNABwMEQ4kUiSITNAHiNXS9l6HWF0s4qqj9mokGAQDC8Hc
sl4NoJgQRaDZZyUXEwe+goeTtBgysmQVC+z8MxLT3a2ljo3EWVWc4pFJNLTg8mljuP4lWPqULO0z
AN+FclFUD22g7jIWGVDqn9KClQohjQ3KrLZz7TLrnw9wHdONR/t8ZSzv4x9rInkEhlWMu2jMPyGN
puvOwSxTWpvMHpxzSYKE9MYIqiB3ezjdcyZJrx1TKPCYanofhhToO6oCwvCS6b3Cc2iOkJIbR31l
NHQOnfbMh7Axv7R+TqLG/k6jAsVzPc+XzPXzg+fAzk8wq28MGlSNaZanpiM/y7PVnQOtvBo4/EWW
a9+RHAwLdUZn3Uzxnoh77pMYQkqNfBNtP5dzC/Jg1QVEBgJx3GS96Jjv1p9ebQHwKLkflyuktwhq
iKZX267vYApcxwYcSNwPOZLI+Gj27pHeN4ccBVebhvJmXK4ez+xYpKgSzWUl0BHQvJhFxSkNh1uK
O85Nwu+zmk5Bic/Zd4v3ZT3kPkF1EGzhYX6mQfzSFN1jTQqRnNJfZekf0rFmVcs9taKrsUY0M/CW
Bs8d5bUz0iF0sqWzX1LuustN1Gl+kWho7M3eYoWs2vuEnCSsvlzeLWUHvltAwBPNN5MVOYKluimD
w23DjpfsCvuMaS6HzUfmRs7AQ+Xn4Wz34WdrhsfCjXAH2sfUgjncyvZnLEKuWS4uU3kvOmRO7hJn
v7Ddq2lVE5LqT4h555rNNxy4tF0GKWx++aePmXqVzNFhuXftXMy7iqejjfBFS5a73sxB5xnyqkxq
RbWUE9ohFLrDrRw293HLzWDWuKUFrW4PRHSDDg8UPo/rB1zauT/dd6HxrAbXYByP/Y0qop2jq714
g6eZjYBYbrGSEYtcitdKB9eu4PK/gahut0uSR0Ra1ncG2ml6i7y/CSYEpfJ87bUsSzHieAwbb/7y
z9wPejWAxMdYwuqAv3ZTAf5orGg9Te4Vii2vghuQxAdb83fmzvV++XdzWuIcuirclANSISRDfdzx
TrpMTKc7d4zV5va7lscKFjjwSIDQW5g5y3GnDUzCIpYoApXd4YhauvRsOmktCsIJ5C3id1sbTEt8
FttWcVGEeJpKv+fNq9jDVFV+2pVz6osQ+9jCycozeN4BHcU4WQR2Pn/2HOXAzquzF8KngnRK7WfM
RG14P72Wk0pcsT+ntKCDtI32pWH6Wyqft4HYRqPncMfVTxAVloGbNTck4YALaOkU6nobF4R4CI7i
VUmJEITRJgB+xHAHQ4YxOs+dDZQbeZtPDUbgb07jJDQ4CizbJhdHgyd93mPRMLZzh/uswLVRd98b
3rltXkSvAmONlRmPmQCglFURU1OXNEF0d1C8XXNvdQDxYyGe3VG9yeWUVfbBWQ4OVL+EbTo0GZen
40OOt3tTztnnaHPT966/V9HMia2grO1wcWBA6gF1o6plGoWkZI5oGS/X43jjI8Hb5dn+vq3deOlo
NFgo2HVDpHs9UTfylmnHeQ67Nr8Gk/tVVp9gzGDCM1KfggsuOoT4JZpenMxHp8imU2dB0s+ALm68
IG/XyBoKooW5p8u8pQnjB6CLKtL3rCZ8ZpyzrseU1AimGhiFkQfhvrO4g45uXm7HSL8Wako3UV8g
wpkEI35TZmuah+MGSc/WHK34zliQ43YwvYQOmihuftwaA6OVLpoPgxAPFs/xnAcI2SavP7rZ2O36
6V7Q8ZrRLYV5/BbVVn9sseWgw/H3Q4JrcG7hacCMsLKswGoa9TvpKPbYhAIIc0OzDtOa3IpOPoA9
wtQyFeWT5aC8aVi+MdIMiPpsld8JTvDEwVSb2jDrB81p8WlGwKnQk/yB9PmvfyOUiX/8N5//bLCl
ZUkq/+PTf1x/DPKr++/le/73Y/79O/6x/2quP6ov8X990Ob5f7z85XfT/+Xueffyn4/8t5/OM/jz
GW5+yB//9sm2lpmcHtVXPz19CU7/t2eSfDXLI/9fv/iXr9tPeZnar7//9ccvxs206GTPdOSvf37p
+As+nxuFEBv+619/w59fXv7Yv/+VBtuP/8M3/AknjMy/wf0LAFO5TgCX5X+BCf2/+a7tgy0MLJBv
/oJ8+xNM6Dp/80zfCmFpgKLh+4CiiEbJ9O9/dc2/OX6w8CJ8yEoL6vD/C0wYRAtf5V84BWbkOJQ0
PnDCyLQDx1nQCv+CvJkq6ss6yMJT5xTvzB6JsUy9LeInth7oeihw30J7InfNEBeRkdWdIm8EmGv/
MHIn2xr4COAMNnesGsOlDb+n0EaPDhNPVIjZzNG5LX9Pk8oO0xT90sF32RvW2S3JCZwGA6JMZr8g
UdjqNnTOrdlfsgEWrRpf494kSaEuEByN5Yttms7jhJsCmvZpakfMN3ATyBo3xr1fx9jZxvCZRhGT
PUmtVBDamPThJelxN/WDPnptkewcZWBmxXe7S3pnazRBBQ4qoIlWBEjhS/89jXLzvrFpCpZOuW3z
ZGZcb21yH8p+3LrOY1f7X4FfojtNhy9qWlJucFRmkdRHNwRtq+dkF5QCK2MMX8VtHOPsuhOiHvkx
Zo5xzRRc1hHAkccUPq4tFiAksq3j3tmMEj6dyD83IjskzTw9MunCI6rYDp0SfFRVzMym7HwfT+HJ
koO5Yw7SrHovOLJ8lpsSXz4s0/tx3taZixc/0hmtUIqwycvOfctxLhwZonLzz2fmoZjTjpPkSNNZ
Yq89mj0gfZ0sJa8MF16YTp++UdoXuuHmFtd+vHLInnMHZe2hDqx1X393e/GK4FMxM3L3lGFEg8Te
L5ojbDSlL05xmwOgtSdyrQZyQ6ax8Dm7PEgaYiflOyPZxk+qssg4oJrwAexaXpjvyyw4oxtgOsdI
mcnNNiCVetW67m/HgdMN7+9cIzbE+MYoZQx3/lsh6wRZKv4XOqUgEuGFjZCUets8uUOBOjfxrq7X
VDuOSPqQNV8khaJWSADbFoRf7c1cfeCSJbBvBgE9yHFj1bHHfNA6jx2iTxEkyF+dvib8t5Sb2RMO
uANvPQzBr7rxCO9yIcWZSfzL8rPx4BTCXRdADjbsVwTMsGWsIZ49ejXBBsOSSUQv3NqF/vC9NlN9
KF15VyRzA7cdoVQzymNlNIiokug82/4WbVzYNPE7LJo2EWgP8oNDAJeVgsEouMD2neVSKYXfPLQP
54lCZTDs+FjZ7WPfD87dANz9klvswbq8S0HDbREtMJw1cAYJNDtt4PZnH3vzmTtOc/Azz5XbqmMb
9TV20+xdIdzjmOej4g4qn9Cen4ZmTIFt7yOZ5CIHWEwhBDucqBA4S3tX044xDLbkDXFk4KqbyIyq
wn0prREos3E/Vm7ArQ3pekm5Tk2kXeaGcvW5XopOVAAotn1/pBvt7wDDQRqZ6mKNVynYLaOAqKD3
Iyf6LbQ+GXAQG+wP7r5UeIaysUyIoiy+SVqmcTAAT/ZIZ/qOjjhCQM9Qi0iBfmThsibU2DNGSTvM
zh6mpVUXc9Xk9XeLxtZhzKlqUVVsYDWXW7MRj6gafruwL8KiOicZ2v+IOjTzzK/QT45+Q8PCjtt4
s/QdkGf/5HmHWJEY3jXZch6guggpmrygaZiGzOtmnDTcD5HuZfahfZIOY7AUolq6FXO41SZSIhZt
ThEStUUJQ7GULSWhoK3y1Dckb82xQh7DIPGKFatb0BQMBOy2vKcRPeyU5/8caDiuSytH0+539c6j
pU5whrKP6ELn5WCWrvz8gXEtRJeygHY1JvtaEqK6xA+NvhFy4r/3Qbmi4iT2dGgScw0FMd9ORrqL
uhnKefWtnftix0aF950SemUyVHO7+SJsIjDLZp6ROfzyEh+HU4Gq0U6SXeXSxpz8/ruvuX5czV/Z
ScTigv5b9aWjsdwXdT8fe8KeC5PZAH3FS5Q540Zl9c9GRxczDoprQXeBNrs0NuaAOJEsyyzlKTcD
PlgqzujIdIewJ9trd8r4mkGB7zKEZKtGm+R2jl9FwLl90hGHp8xJ3thzdxJOOdONbEOrrieQbbrk
ecqaVFefrm+8GmZ8tmiIoHDnFJtw3JTG8N5pReoh1bGVx6eS8f+2joh6KkXyHFXDUzfU3m7WTr+l
gCzo/qAh1+lA5ppGhRebYhc2tAMDYdr3ZGAj3XHC+KRyAhyEHWjUZT6pvi0UqFi41RWHfY1xgxYm
5aRJi7wW24ZRc1z0knF6d7E4mG7pKoBYzIPpoaAtyMUOiiIjcktSZaziJIhOoQuFpeixOurWczY2
x2F6dgak16iz96ktoTW1hyZTR/JGqo0ZhWBLxEC6Uqr6dSRyVIqkzPgDXHrHb5Eh+OSztY06Z/HI
nhDqdhcZ5Ws4hSWW2+7VNMmdDROsj8FAZ1xMetgoczkP2XQu5Mzr1s9WsfKGpry6zcTiG8vd6PeY
QtpL5Sec+vue3oUtLr7gNvF0k9+PpWT66lznNhpPtkGXMs1I58vQXdr/k7zzWm5c6bL0E+EPmIS7
pSdFSZQv6QYhqSR4DyTM0/eXqDOnaqojumOu54ZBslQSCZNm77W+FR8kYJ+Vo3XGdvQRxTKz16eR
mohAn82MXmo7wA6bkcxxZuS5WztldBejjNq0AqGAVtdXbgdVpqasNgJn3HqN6+8pD+41VS5hYc+V
m1Td0Y6YgBFv0AYB19B4A7Ij07umcWsemgcNxvIhsmgmTHH4GLBbhMY515R3qWcOEdsh6mZMuWS/
2Y5xRmlD4EWS2Lg0pODU7+pKG8+5DfM3w8TRswHdOlR21afMb9uYZYCf2nQf9mGYaQ9eHIVHvfOo
aoJowaA9Z+e+nfZkIIRAKTFm1vSKGYCI64kSkHNeliX9Q0ehyWWDfQhn15jhRzXkmYeTvQkqp91g
nZuRa1f1qW+8nyZ1bYqqx0WPvry7PFs06S5OOReH+5aK+cNIaOvJ6yccGKU7cJVpBMuZ6DTtCINK
zmV2cirrLUlJkEno6a8synkNg9hB7/SDrVMyWh4AHxts8f33NB+I8LblpzYHpBKxNihPeq7OdgYO
Sqjootye+0NgU84ejWojopDM7dinFdqnBchFr9r/8hvUokPrmLrMAylq5rWmUgJCbdoaXffRsQan
wUNc5/IhRyJPuB2dbl0GsTiNvU3LS6bE7rVPwD+IaGl1skObpyDt0l3SZ/UJNGp1MkjNTSA37JdX
YeWdzVniULa4ECelMF+eLYLz5dnvh1yw5Kpi/9CDUjktD+2/zybT0o7QqOhixkS8jkie/XswP8lV
HYCYkIwnRU+nzy7QSxcJ8oTSRgPJht3ZAT24LB93cC0wBaRdLg6BLMT4sDz8cgn8fu2E+CjCwHlZ
ZPJCxS3JCr3vIVC3/RjTYmjYyzC3NvJIWEuzX4zfAjILNjXlIqcfQDUWcR0sZ6433XgxpFEfPSPn
V0mDIvHyNLOp3tRzTeFdndbUs/Di2z1y/V+PyxuGKC+zQ+o07qbXsAb6zfVJXpV69vvB8uPq1Jgc
GKHTPzLnEufcAF5DeQgsKaqTrR6Wl82UftF6w0H371tpBRFB+D3rrEKJxNWxsRfzxHKsWtM+22Yc
7MzHounmU2Q3KDpmXOFQHrGgAKm8Wh5a9QyBZ03jFjdyOTGfCQxnIXuUsqjlaUTG4rHYOQS4G06/
HyhJDCdco+Uu9eenXKu0E/YJDQ6OuuZi7s+aiues9ahc1YMnXSA3TvsF4XXQccTVMwQK96Cx7vhl
P1k8KN6/bhR63zit9NkUVB7RYkYuQVnqQbUkja3n0BQeJGNfT3pvVZKRmtR8Uyfub4KmARshZrRP
xMjco28A0K7+Uaqb3arHaN1Ri6XmO+MogWyG5KLMWZCr0cNRNpZG/aHlmTF5sCCW17ILn2NvQA+h
ztFyLpYTJVNcoU7hPrRWQsUYIUR9qh1/58aGs1/OzF/XbzuADa0oE9J4xgyw/IhLu5Rl8xEzOzKR
X6YPRg0l7q/bQ8OC4NcBYR7/83j5Y4XpPU9wDLCd+HUIlm+5fF8Rm/Pp9zdn2C6Qk0HbnwCTSECu
EV7qMvMoEo4F+cOdcWewI3aFl29ss2HtbZHlp8+CLmW49kzpbLsu2U1T+aQVPcxpmuBgdqi3+V73
pXNWvLZdjdkw/WhSqB/IVn2CLJDypI0PxWAi+/f3w+g3Boau+KrFBO+LrN86aEFWTXnQ3XLEF2jf
y4g8lN6/rrX6xgwDVJDs3RBMbWoc5mGCgVczHZxH4r7sygeYmsyY5AEKCs8uLvWVkae72S+uR3md
FMWn4RrPekiFL9PgYA1D/JLrz0mECZoogx+hLH6YbuDQeOQWMPLkpoHofyjFeKeTeVvWyW4Yyb4M
Cf7KdRPBrrRe+padJ9Ylhva23fUulV19JhIrhARBi4+ljysfwUBVVyBIrjtr8A7QwJ9qgxaZWqjq
IjXWehq7R0Nnfg317kgLrdgblknvdbz4ufeYWBCTKERceR8adQIKvlgde2+4t2kCDRP+gFYIqBGf
o3nnzfdVRvZgEGEOq/P0HNnjBxsSEnY07UbrQ9xDIqeHINite8SnII0kxyyAMh5CMsrQUSehfVtk
6KZTfPYxzNEpYgDNwvcWNy22fOwu9HbPno15c3QlHorq3muO6Cv2MCNJh/GcksPVXVIXnTb9Vtwv
ebYNhvy6L+ueVZ+81keQhmifYWZfTywyuqbhljBIbyMQKWLNjDezevIy5jrQKgQXsq5CT36ckfZv
8AOK9L215WPreG+SgzBHNUi9AamO79gPDYh7L9fv6wxHMZlC26qZP1OTPbVMfJTjqJ5F4NKHwL3T
ZL6JNyR+7kdrg+3yaQro1YU+ctPc/moaq6G7XgNVi+gftf0lr+Q2ArYqxqvOT7BVZ98UrQu0iH60
QXCdmqN9rinetjg/oS+JNZVsd5vYhDJWenufVxqBqESyUfam9Pcxm3hM/Qn4T+pcZ5PoV15anIn3
OVjFdML6fJUSu5VKqvFSjJ9kXCClb54wqT6khv/qO31A29zAcDzbR0SRpAHVJDtWRHrr5KWlA/1W
fJ6No2yC+T2fEvGpP1F/JnOuID8zwOuzG61i3kwki1EpUZGxzG1uPG80TkM4XMaMzuWYbtHWSLBG
iNpdEGUE3QuJi1LYLjgs/xKP7Y95As5pYxeicv8DvGWwGtr02JkwlHIPwNjchC7whJSuVVzHiO21
1wZZ3wZeAVPBsWfT45atuws8zKBRje3K7Bn8tH5rmxiUOzCjG9w49GKz7tK3nremZx2ltKuikLWy
lsVXTmE8tl6Bhqemhxgl+SahQ7a2GjK+OGo16+R4TeLXcEVLe9oQ6XSY7DpataJDdjLoWMylscYx
/J3VdKylU/3whAkKUPrb0jC+OpKWwUvKG3o2SIn1AOlO5meYqn13HUryXQVC+jS+h9A1XWHqJ0tL
7i0Ap/R1Ip9OiEMolaudkqHWzroZniMdwWI4gPhClQ6rubH2re3e+1GTrbGRy40LegRSk7sjiOib
lUW4tUDMr7lH8QgZgB2fSey6Y188nw0Rn0s/Z2Xt9N9W79drv6Yg0Vjvo93o+7nRX/GultT+xRWq
BfAXxKWPXkTzzPopaLFs5wReqxcCYkoJDIekFFvetY2YH3cXN/LsQLZO6EihSaU3jVrXDYonuLqX
tqAam8N+2+udME4YZp+ZNWCQBRQCp+LchgNbNXcgTUe/J/Xww9Gt4tq0baRJrubcdJl9C6w2ZnCu
8Ylhymvw3MsUEUgeURbocnq2gfedQJLZsg2x160W95vEjSHD2QaBa9WPlor1mWGNbATOph0235Q9
pl2DaM4SaXXQg+ChZgyCUVV/R9mANy9g+sybL9Th8E6Hby8hlEArzohbu20osrs4kukmlYBM7Vw/
d01/K+rsJ1PMuWUg2+WsA524+9FL74spndYlylAszuJk5BgsEkDrzrQdZgzmzsDcmLAm62F9ma2n
MnB2CSggvjFlEFvQ/9PSkYJXgtylnEkMlqiBcmAynn8xJJwUW2OUYVWL+Ucf8K8KL2Y9qn24PSjr
asLupTs940F836R2fuMUg8T0ATa77wcXNgxeFPeSsbEGTltVCBEGa4MMsemvS7wNhhBvzegWrDP7
YV/mqAjnr8bjls8N3B04PlaW0dnQXoAGdBKGLvVzsq/6E8jx11JX2ALi42ubjKyhuLXmdroLbFr6
YR7PW2sMdTLXR28lrFvRzwhGaqJw4ccQRGFkO2k6921SYRT30gQk+cGy8JBpjvcBNOFaYxe2cURO
vKB4LNKZ1OskdSmWMqCFvbwgnl73TXUY4iCBtTtiG5Li2uKqjmcMA8kwnYWFLF6bTEBLwOWAC41t
dhUzSiCuhU1nZDUGpjJ8ibG/d624ouANxxsZnm3cQzITIEutzN3Z7vCZWulj2V+3hWeD7QOOA1eX
yKDeXHCyqO1mKnDwvgo8L8RzxZdJ7kdj1k+UyaBd6T70ONv2kTg4d3FsXqJ86jeZeEmpb69atbdY
HlzpoAwp4GoV1aNgYCMMjSRANNEmFS+KQ1UflltqwfE+aYLtFKdM/uF3PgbVVTDQRXUD2G5t76jB
cDxoVnbNNAcGsfcVQcBZZWPxkMiPuLsKzNrediyJVm4FhC+wrKemQ31dkYXZuem7H9DephfRHKZM
vs7G+MG6aWuE2ZsSmg7E494FSbmxJOuWJr6zMj4PXqyfYySOVCrPWu6Jbe6qeEfxbtsTIcdF5bBR
Ps4626u4y7564d6XSFpXXQsv3Uo+KlN8zFQ8NlWndYxFbDV7rjrP067NGGpiVwYYrvoyXHNOGIZT
ZI9uyOpd6x1OJwpwDc3xQPDhipLpPUyfZE32K/AIa9sZ/jFwwB6ZGYrVeValpCF/bgwYAD2oBYqZ
1tGx0KNndo9YunBOYI1uXSOqt7mXYFLIfWfTxlB+uyzd6SkZoOwGupUrM1YoTVqfI8dHOgnHmIJK
u4vt90LKAkTHZ111wcbnPOZVZELzNcZtpfvvChKSJHTd8zVVJ8yLOsZ0TxXMe2NCMHQzzBQt/KZE
l+ICVdAmgK/IaE/dlCG9rcIK56l6rYMGo9TErus5a0EYNEsdgQyp/rS8/v2ASIvhAkXdGsAjfjSj
2kfGgOSNwv8GKFN70nR+Ybzs2TyutyhOTo36Q8VY3NETGXcsePgL6q3fD3IYZtgsMG5K9UeT0c7a
gxQNYJfkOpnzV49SxrbK/P7kuRmbTAzpp6IrSNIrvNleJ7FkXilTCEFdSFRyT9fhNKgHPsB5Jqd0
v7yvO6+JKaZjrBz+lrL8ez0LwXmyjc2wWODrltiwjs7I8tLFmb7Wyoq4clXaiFWRI9LrvDpULGdC
JAdH2l0o6ot52LiqPGKrByo3fz5knR5vZnM2sE6wpxdqJz8G1r3RZazUUPgSuNHs7DEYTstDXRUj
qG2SH2NHOwRq45wowkOkHpZnv98r9eHSwU8gMMKgKK924GEwyZPvGD4ACvX695v4STfkEpAWnAyc
2rnbNqlTHTSbzdGMD5DZHUbDprET+vIN7nxoqN2pLlCrBzXgAPJfbBJp6W5pCf8PMkl7qnBanZZn
Qr1cnqmfqE0IAnikxabtRAOGAeuQm5zsrkdta/WJd9JNoECJ04g1CzbzlDumearUM5nU4dGl8ymR
dp6CdBCgPxAr79wmvV3eS0JGzuWZQWQuZEiHAmfRfxmWNW4Lu2Y1oUXGSQTSOKb1x/JieVt0mKyI
NFkRxq2flofm32d/vWTB226RWYUImPhUWjkirgF33/KF9b60fj0sb09dFxzH8g4LlY2IzInSfZUl
N4aIeEkgjHlaPnHKIgG5J+FjlfqM2JiNk6MelpfLg4M6alM392nFTJxnnCZcrcvf/+NDqI/jeLab
Y9ricyz/MnEhYPzgDh9SGPAesvHm1pcTlKKIoAIbClStv+QhmxVASOg5I/z2ycjGa3IdehxWcIAr
ZDWVuCFFFuuqipHTkJliEujOhkk40egl7+mYfbAGQso6DavJzJ2NUcZftl08lR1XSQo9DxMFBKMU
tJiDxWI1pxyusSivWOazlyAPYg1oIcfnM9U7axJXHTuabizsfSr5dY0Wbb71zch+cz8H2ITMJryi
6NvwzrGJjafSkF/QYBWbDm1ZmGgcBRccFyvFTSOxHnUOYhupP5CJhcUfoe+vbIZ/ZBmXX1KCv5Qi
f738/1Y4YurifxaOXL83U/Ze/PxTPPLPf/pHPOLa/9GF6+oOMU5oHAhv+VdA4vr/QbMBpdAmdcrj
mvpXP2L5/8F5bJClR7Smg/qTZLt/9COW+x8VlGbQkHOFq7u69f+mH/m/1SP8fXQouu4RquLTQFNC
lT/VI4Xek7AVpfOhYglODxevWy/a0+Tq6DWxJpQjfmZYM/Z6oQ3JEatTlrreyqsxEE3OT2Ijzlg5
AWy5yf+WWfJXfp/6cC7RG1gi+ZqecP6K4OgyP+qQb00HjTW0CVWEJYRBnGI33E4d+xFy1hFHu3uR
S5xW2JIrB+3vH0Kgf67+P8MU1Vn4U1+jPoSnEh2FsB1hmOZf0SSd3eqytunzTx1bcl1OEAirgca3
Wgcieq1sdkg0sAB6fH0kOCnYHljI9190SipEC9Ag9Y2HEsEmNkiBqJvdRaVnb1n3JrSKzScmQug5
NNn+tw9u//ePbpAUpVKjPJPv4f+dhtWTTCpJPUaETDXN71+km1Vb07IOWRDm62REBOHl8RWiSULK
dfZIpP9KZ36Ndb5lp2WXYUQZuBzrOZUwiZNmRQ8lo9YpDqmNoNsa8idp6I+jGTWnmEAQUn9fOUjW
gbywK7fgzxCScgclazhUkt3rSD5pqKPeznuTcn7txYeYwNHVfDDcRqzykfQB3Uqm1VQmUASzFC1j
dW/C1CDGyUh3zizoZSXDdnJZ9PphtkF9xABMiGmRXtPM2AZ6jvwvAHxsSHwrHhQsMKpyE9rFUfTV
QxhqF20MK/BJ/EyWoyg36cFmKT1zNzYPacOXB+CDiTGr3tyqpCJj1xtX5pSzWEh21C9hoA8nh5AK
3GjqSKqfpviquvGVKi90Mz3GRAMQQieCnbig5mOk4VXlWluDGjViVMfbWtmPEOnWIYrYGmYB6wZp
ht9+WCbHIQcA1nt2tDeD/g3DzI/So2pbqws8MCndZnGhrzQfVbSfVG8DkL5VnsKfrj4zaqYbK/FS
VqjUlyP7lv9OfoRA9lXjVdy4Oe7kGVSTA1SJ8LZnuC01GRwsvnwMmqiezm5i0vqZq0vtRP4KvQ3q
VUDWha82KD6E8PYN+qgVebdCILyo6U6CNdGVUxqFMUSHtGNx2lYg/1zN41KijCDoZ00B2TjLXaqA
RRpCaVC7l5rbAYX4Yy1wNnvu8NI6yRsql5sKohNB5G8NKm0L/MU6yDGKKXdFHcFVcZGWNCwGQWAc
MLFxTzJ5DhKZAM0DRNfJy2inb8u/5AaniXX3brTFw1Rzzn22r3RWUS2ks7lNwdfLiO54CJByVQzt
k9DbYYP78VkLU6gpATvwQh5SUZQoSAo6JBw7t+K2rufo263C85hkT6bwaFfTW8Q5wpTtsSgtm3iX
ev52NlHVut0tximgooA/2AdC2oJTfxMYXIiYNFaDgXaDnC2LIAz9SN7EiA4XWoPEG7l8gzB2Q3Yf
E7JfvBWhz5WaNDY3powvdKbSzYyDFy7gQTQDkdwDKPWc/btRQxji1JWps4YUsDcqhqVGI9JoIA8i
wNuiRe6xwPpH9aTZFWhZUWFXl5Y20Jbcpo1PRjdMaY6wR2NdpPW2L9WFId0QdrmAgBrmiPubMtvQ
h8eBNxEIqJtKcSVv59j3Vu3Iz4fbfqJvbrpIOoLaw1urTbdyzp4T27BP5mB9mAb8zHqa6BDk5VPT
OGtGjq+Q0gX7Ic0CyTE8F5PdosiyQVvOKK70stomSidQWly9MTnK4Mfypy6nchET47TNi+nQANBB
/uBzSj0WU8swXuqoylsMiDsChsCkQ4khi4ftDTbeFafZjUIWfWqiqX2U/Fpg3obaM3GVn72tqlLC
Ozc1wmnVpumyne33z73ypXgJbenl3FRslXEsZW8ThdCN5u1LKwGBZFYqDAUYc6x0+iF/IHKwnRqV
ca0b4qPJmSLgA5tbj3unnyqsV9BiNsmtdAcKGx3Tr0i5tZcz0ncMzMMQbTEwftljdN+MjBETwDZP
8KnHLKG3cfAMghUyhcotgpnWK379MeO3s3ze55TQooJzhDrxexF/u53DddxxUKoyp8pBLah8mofo
p8DeOQ/pG7ieCpAWf4hVCnf0eLJ7AKs1F/uePv5z69Ugd5lelsuEucGEex3ez2ZLYWrm1pCYiQ3/
PRki7DDhj+USmQdGs0wPv9sS+yTQMlxYIQIPbBdufB8NfEK3KjDooVcajPTb1JmAqpbJo0/GcWWY
dHGkkd2yPCd8njJVG+ItHdUJtBxwLc0mLX0C4SR2FjrLNKk2cDCHjZZPqPzMz9DCZTvHUb5W1z4K
UAYCkZV8B76np4/8Y9dTzBEvbWZQbR+D43JhIujkSgvTb+D0OuCnYjsRZrQr5/aDqMwKlFuzqWX/
sFxFls+wQmf13YrS26ZBHglzGzQkp7NWF3ib4jcQc36eMJAh4aXp5QAEB2dBqFjDtQ3RMlcVuTdT
ldUJet410nktOHVEUtjkl6j7vAFllzvGSp+KE654j8/Av1U5/L2w/iwi2qk0YbD7xW1wGmrc/wzF
c4YxxeeYap36RbKmmBg/Iz/RmYwruPbpbW4VbxXT6krinFcWIGp1HpVfdLmENkoFPW+BKjMbVmri
8GW967IZo13IvJPgoDWAYRqiQPhP7VcE/Iys6qeWYxt4FvqVHhVbbfOyo/JfMvU5iG3AqilGLmop
LFebZcamFpvS+Yy+EmpHLeg0pGox7pbc2pFk9CT59ohn87dlHaCNXPejzjTJOYGabDLeF1RAFTTH
xe9kjS8dKlosaBY3fJt+p1X/Wgn3ktt4z8vuPBHXkBiMLnOSfhfjo1mWVNbq4A2QKWOiW6ml81mW
IzkrgjHZd/Z5CG+hrxjIzDk/Fvq0jli1bNQxs/TwHe71YfkiWrVNKVWtM41ZaNZZSNcNkUHrkdyt
9T+3Bcc0Nk1i3anAYq9kPl2WIEZMRkGNd8BnHKtaLovOg7NZOf7WTW6Bn+9RjWNi5DanJ/uA2uuZ
xLeRGxq29o1FAzqu2G4LAqXX7mgjiPXrg4AkhUcUN0/DhaRAICXCssCmMw1rqtZ+simR3J3cKgRj
pXsiXa8qAlbZNowvYUY1rlLDqhExxaYVR6cpqzc/ZLSrLf6jeQNiC1BkNDOecSzaXk83VY6wsDSo
TLOrpRrO+sqy+QjJeIrooGJX4pY1oa+GCSrFLlXopZBfJtzpZ+ipnbdgIKV3l69ZiNnrzta+fJEi
j+vHAyBjFJmBWuqu9RnFgGnQIAmF9lwO2bfrMbXaPtdPGWvAevxv9hs7u6KP0DAFT4X5o2sO7kTb
X3fDuzZqwaPozbSf1Tp+FO0u7zICkQnMtia+ZFGGh6ifji3y55Vmuw6CkXLXTUBqc44nPS8VOBGH
XGvhbenoxcrMuWCKNv9s+/7erLE01jG3ueVyXBP7BQeXJ635xuxfWzXeJolB6GtJt2Lsp30/PKe9
hSlQfgdKADqLmqrGCEPUY0yinHXbsdCDChZ9e+rv5zKl6ApGTB9IRHHyS99kb0lSXCrtIxvjGgms
f1smyzxagsiI9IOLR0s46RvyXG9TlMxDWkP8TxJBiyp1c5v3wDJiwt/EiKTd4Fpt6cfjgmGJmJbK
sc3oIwViZW2TlzBu5vo9n8MtN+U1MjPFg+bWK8f8siyDYvM1w7azXgbjxPAelzXIMognLZOrkeh3
gdXx31KDdU/avCF8IFsz++779slvcmY4g1vEKrzHKo8vY9G+JRW7GnMv3ZGYpScL/Gs4s8zwQ2bn
XGWgBG36uax9qYCa5Mgwh6P8BzdFahlZSQfGgwoIdfatV1z3asGdtemrz/aGbjFLSEcPTnEff8dG
+gZum/HSye8ICINd1a5Lel1TcwFquiv7ifnPY6cNCrkiF4cWglqizmr4n1OCnGvc0cxHrDa8BmiV
8YrVlq1FIw9Ra7+lOROpmJyHzE/vioRjLePszW1BMjrN2rLU3h25xOA99rH/OBYWY2RHTPhkvy2z
46yxcTWd/gbU5KlmCc6GIu42iX0RInuLVa+tdOefLFDQF3A1Z3nwaIZ8ZfXdxyE6+7D+cJpyRnOs
X2HLTVUm36wS2YYw79kiJbaFL4QTgJ8hd4bKB4uA+tzQvKPiqwPRs9/N4quPGSRI2LoqMvNC+VBL
v5ZrH+tWTEso9vEF8hMZ+T+slWkdsYop+vYhr5trt1DzC3aKqIh/qPUCusLHzGPTLWPWwxZS5Vwd
G2+Yr8k9HVf2KD/K7i2tmTCX0zxHdxjHADvhENlBoryEhnfQREasFmMPYq83s+WzNrg1Yqty923s
l7uq/UQBgAbDYLBOvtUWaUNNhQHtYZgZ7ZbrWM3DtRAHfeJj5UgvANFf5OCdB+MOZQjZ0glLJJps
Xyw134Tj9LuWdEy0od+dJcH+SgyLjdrnDjSdSQlA4a06DNp4D7xQHIfuXOl5fF1V6RWiMhaCpC3W
zqwdNK1+tWL7qdO998j3b4gwvECpYtVgKK6Jk/0sbFfuE67c3W2qM8TU8jGe0San0SD3ArYSt72u
dilxaeprYjyp8psE146zjx/TJbqAcDPH91GCq0WlqgEYLdv1EvTJWrnrl00nVmmHRj7LPBaERhU/
p3bww0UA3sP+AIrK0sJ0gieHCXLluxrIuJRJcg7wVOdlvK9p/pa1Oe0roFCIBvqNHsCNwDdOWlBo
obzxv1EFT6sU+UKSIiXyP8yy7vaB5K7pw2A3SjKmiIA4M1mTVclKrCXpzAwH1RyirRrYDlShYpw4
MtM7lnccrFznriuPtUxc8EJAJL28e1jUiORR04tzEQ2xYCZso0TrvdIhwirYp1tuEkQ4fA+6NKkF
/nm4FFlU6iCEPDLOaNs7StH6+6FSkka9wIiyGlSLpApLzDpK5gaHYC1yF4JgXBB1V8unRQO5fIjA
ZLFyWOSQy5t9gPK/RBu2NUcyWjMZ39YEce901SiSLMRQmXTkKRMGBsh/QiHUKxnn8qAbxDuC8z38
fuvXj3hg0lE/KXno8k+g8pS0yIzZASt2YD3++WuWH/n9w79/2ZIhtAj0lveWl8uz3+8Rn/N/PtLy
5u+f+f2Df733128l3IlKFZWaf74exAJ+o7QTkgl//53l47Uunu6ug22x/MPyEODCj1AyUDXUmvZq
+eVp54v8z4Pi/yz9eDzCqZhOhl4CIHW0lHjUXEDtalAErRvVibbkELRXi7R1eR26zl1fefUuUOpY
P2jN/ZCRk9kVtPeit75zux3HcjgFfYiCpEVYAKXYOfWugErpeB3kO0WbXt5cHuo6izYWpX+MR5Z2
ogoWsotL523bjoo9RnNpecZw6p7iiixdbIAH22gvHaSzHepl2jlNZZ4iCjIn2mV3JtQSYhHYYbZN
/Zky/1YBG45jiDe8HXt2X26+dYBXbY2MqAy0N3vu24LWC1uRHErLKnCKQ+nLQxBZpIkWxPLGokK4
44unTHP8n/20TSZ6NQ18w5DOEjndwDfNiu4ygoutSGJlbHoujr4NLdHTyQer6cWjLlNrEA3rAYb7
LrrB2EMxpcCIzYE8ca/iTCQGKp+hl1JPfExSeVfJ0l0ZbXGjeVm7LhofbH25deOnUA9P+As0OLd9
woCGbLMlPo+sVW2HA4bE2OEctzh4MziKbZBeMPLRGfeIjO/kzJYGqq2ZhoQj2LOHXSe8BSlzZ/Xh
ZQYeCgykP8y9+UAOQno1ZHHIROeRLmV5X+YkPr3CxTxdY2mTQ/7Tb4GKE/T6Wed7GPsjJH0cTppd
7aEeXmhB3rQVjfgyH89hNLFdcRh4YU1vql54R9oE1wW9StmWbEqtAVdJ/zMzJnnftq2FMSXQ2N3B
t4v4yA4XhAcYoQyM7DjaAwiHhK4ayKXbMScVhAvIpWbmHnIaTCto+OkhT/x95yDqs9GBU9vBQWE2
0f2YOw6LllRc6XbjrcAsotYSPSk6LZERODYhP5qsBaYfZiSZoKVV0ScgVMNrCTTySRQeQkHNN59u
ZK4ZBzeZ2s1QwzJTKAI4kfy98LWu0Y5BlLzy/Q5RoLSmI+aFTQtVV6d6S+SefDNEE1CBIdzdfzBj
ytAD62NzkAZ12+FcdZYH3t3DQFnUhwq32ip32GRWQfeTT8B+xQigQFrVlZ2Gm0Kpleo4mCllRB6S
l73Qkbz4On6vqOn4GMk2j9MjsUrdY+Kb5U06u2fZbQogmtDWy3fqceA8hbeVemcf/dpF2NGhImqr
T7aGB0wYb4KpkTxV7xGUKCS3AA1BkFJDTBr+VA1vL3EiMrpJGNY970ZSu+YComHY6DWHMN6ZOspR
Z964Qyl2dotSs7eNN8/O6A2G4lYfgl3Rah3XPRwPdLPPhG9dKCM8OYG37y0GCyeqL6Xj48dzH4OA
kkjjBaxX49tWG6ZHImw/2LhSUnEAKWrliwFWfQ3/5lK1I7UsrH4Z9hUUCpLAc7/+yIbkYAzIiebJ
6mGGOTcuCs91OkjuFrLPNiFZidL6oDT0Ec3JtTSsKy2jlRkXN86NiJJ+14T0SQzFywyrvdcGZwiB
jDPxuCpG7a7NgXj3FQXZNuSyxT3hGDfFGCJ4cShXhc4wrwp9YGqW8tDU7suEdfDWxPWlqnOFM7dA
K+qv3McDqjYdswlEvqCKkKPYC/yYzPJ5bDZz4Fwaq2oOdW/tJjN67Kr82k9GQMlEA1PqM24HKa8n
pRkA2r234rRZU/jmRs2ClZ14RyImt3MAq78fQL72uCtbMAkoTNtjZLf7INX1c5El0bU5TEd8riCA
8vQydClMGc3ot6UTNVd3qGFsnEXszhJHokcOLnqHQhC3RLbtJucZ4ejTqBAw7F7KVm41MkY6c3jG
hn1hJbfxJdnWMVIhVFT7OW7fg5mkjuQRFOmeoe4xhmArZ2p/eE9dmnukwpkvHbrICO1Y51gnX2K1
Mce1JTV/hQEKTV2YbkKrfqhQslW0goLp0MXlDtc9HQ72iDm9viiG21HJR+E5iDzcC/7ydp0yiaF3
vsva6BPV6zYOypsJA7XXTytwrlkNX602sk1qwIzysv1Qs1YR/WcSjdQm6hKpXu6f+9r+EKqWoVFh
pLROp0TbEPJMlwy6mHldldVj5xhv2AJve7V8b7tjIPMPnw6hrS5paNe7s0T+gE0Of3gboHIJmKXz
c1cRiNe+Qu/cjq52iavmFrP/dVSnj5PGsOGX5TWhRkKaH5HJMtism0OhG89DaN65WClC2B+2FU6U
tewakhTLcnxqN2NbX6UJlvGqPwgJL5djniPQj2fzB6Tpi5GFZ5M8M9OhfmCjWiZU2DzBkIJokd+5
enZuQtZq0EBwPIRJijbHwGhC9EFLhDZIqsy9t9hzQYzoL2DKkDGMW7Tez8iOrnLqEfD7ntWpUb8q
dodDzchGAgaD93Xi/RBAh9mxw59o5Cua4U9sY4/tBl8MY/LoPmWcjh7oz8Q9NGD09IwnO4g+7NY5
+B4xqplNxyuKlSryGJJbVWn5yTeI407JLXDEcE0NfiUEXmhK4P3YHbXxbZwkMjdKp/9F3XksN7Ik
a/qJciy12EKDIFnUapPGEkitdT79/Tzqtllb90zPneUsjh0WBZBIEeHuv8r9Zp/F0c6eo2/mKU/L
0xLl9Iw68SBMPO3QFr/R6BivwZOGihyl0dQf87yhVb2sGoTriRO/5KxsiffY+cV3uUYkNT34DHXy
DuO4tPnSUmx+rVj77ljJ+rRC9OMTAr0acCFA7u8szTm2d/1M/pKG+26bokY1muxpdpY/zMTeKVV2
TV3/ahEPpNyGpHTToBv+eamMbG8XlxktAZlvzEW7y7o24cE1MhzZMv+RnJ8vb3LQX/TTaWhta49W
q0Gt6z3YRBbBQyEQpaqL29CDV6fb+EQyXsMq5IY4CEwBL33qozTN76mrox0xuuvOScIvpH1/6hlb
3l78Wgxyx9GNNIXmXOZFP6U1KXJV2QvKVO96f/7ZZc1Pt2PXLxF9w54GYnUYKiO4hDZnMOXGCQA+
tnc7d9M1HoX4jr8decjhJixr2ign+pw07rVpNQBWKQ/Q7+4nbYx2he/gxjf0+MjD0NtwOeAnp6/W
Qn/UFOaRIDfaixjvQG2mpSra/A3CrIcYnclxqj0x4X4kesvapjkbvTszozWRq9rLdGOkxtNCkSST
FwxUbCJZQtrBGFUjgXqnVCP+cs7sI6vfL8MI35yIBMm+Hj+HkiwG5kvzpp2HrwoANZ65pMlDVa2f
8G6I9ynZ0+tlvLWn4uho7Ng28exV9T6a3CNTWrwPAYPTzHKdA1mDBOAybmNzvTMXi3t+Gj6XOD4M
4iTvVQ1WLxAftmWivWLyyznJm1dtXO7cBHm3Dv/f9GY8mZBa9tOAONE5TogjiwUpcMjcxNOxRp0q
4ihjemjc164Bpu8b1EMTLEI/fmmc4GEq/FebmZyV/bRX6mtqPddjKrUU9MJZkTymc3OcQvsEz/5z
HH4Y/dbxjZ/NCvLKfwu8COr17QDjOWung+uMzzro+8avSePERh6Ml6lYg1dA4aB3Ra2tT6hk+DMS
PSED//1ZIoovyvs2Z4yegjv5BelsrN+8hcvLy6slFZ14bRzH+Lsdcan77z8145rVCLKI/EoAdjUX
6u0qJzjJSxDHiDo+3C7esF94OSp5+adplTsreV3XB3ndqIEwzf/ll0PeY4gRwIZGxkrIUaHAeFux
DUiyF7/atVh61szOCCU/GGxIdezuar62tBQzMr6Wn/EfHggb/C+PFjRl9X2KVKMZ9m3KwEL/OZ3a
SttYVqz+Txbbia4COs6x1bgZSSoP+Hv5FVxGDvK1PI6klGAyENy1Y3eyKjyBiI38wTqErgf8vtev
8uZlv2RAlIx5k+mxJt/KsrCy4i9wrQ7451gEjHBKHpxjjSuR/Ia8Xx3XNzEW53KsTtfgTlKEXxYa
Unnzuh32tXwAgGv0Emew5BnPTnk5OS55W00+TkmwgHx2XqNxjhHdlvx17Os/WpBskXzJj9sp3Mrp
kY8np/AfHzXgqNDo4GOK5HelmYAQiD88RCB7z/p9IN1pU/C9DgRs8fBX52v5nQq8X3d/6rQtxFsh
fRwPXfb315NIP+pJuA15uSwI8VDridCgaO+B8T0Ekgz2+XFFOJz8St1DHx3oUHSc1I38l7yUrjG7
Njgahu5L2/6cqvJBXlJ+J6ju8/WH/IYcU1n9ie//cVAR35QDjirnLG/FW9xNMKMhyO/TzlBvJy/n
TsOJl7EQjdKiPOEMNcVwixGMu2V1W7QfOj4IG7/EoslksNhG601vgephl7wh1hbtvMgjIiu5ehTb
Fk9VOmkG8k4XwnBEwkySLw8KwCeC6sp2+6LN3K6FA7U6Ll6i1CQMjjztAcTcnDDWdlOde4lZNAqS
mSW8v0vDcD5CR7jWQXeaZ9DsFe9PnI9Dknid5uRAzeazEtP3nTLQY7MxH+kWfoq/IIC790PRIOyG
G3Us7tkkGZYJKGI3L3aF17ZZ4KHTdktFI9+V53I9xWYRn60I//CxfAlXH7YO7kJI6SfGDTmmL+Oj
/FdgN7CvhSYmVLAO0pCyxBsPhge5eGUTQSIfX3UI8ofE+6UFfbNtneW9x9cHpIYRtZ4w+SbKZO9Y
0A2s1nu11vTTKj0fc/p2m9MwTDE7RP21OP1zFlEPrah18B0AbbIW9gx7pI3Tzx60yvMiGxapwLKi
MKUUF9utH+kvatzt4xTFU5IQ37hri+JWE7ySPBXOdgFg0qLnMRPrtGh2coJJTtY4LtquxVB4KZaH
fiC3IiXlEvXisnEFMtN7GBT4kvyycVjdVxHdozlx/OWfitDgXWvln/An9roGXdQF3D9PLXzkAgDJ
TPQMd6Z909fvZW2UJERmWLqJRYhlH1YDoKX3h2prD/pzjVnrDjDtK6wQ/a5QlDcCUhDSlZxwlCNr
TMBJaudT6TE7KGMG3Sa8PvJRLWilPUhszjYcMFRZpuVouVV5MOfxote5fa5xjGnFoXrB4mg7CZjp
mEQ2yAg/PxcVh6mYVxVUsY2O8VnOc42ajUlpyCzbEBh6QoGBJe9zFFKkqhvd97BMHUp33xoBVhdz
OBwKOpnFG9G1dYB+ZVF3VFjgzoPc8jjsYOcyOenBIQZmcazzonFV0Q1tUU8IHkJ0pLNMd6Sw7YBV
EEN5N0Glva3h/IuIamOfBOlBvXUzw79wMy3Zz6ZkwNtYIhMjB/+rwe7OhkQyW9X9b1pB6SvFCJ2H
FZqb0MHKEgJ+Mu0wyr8UpI4y+3Lf8tlvt/XE4HTInQPyQBuaAMbq1XJMFv7SS52tg2nOBkbYiyXM
jIk1mnzDfsaPQ5gMR+jYLwWS/l08edrGRAdo2Sae1ISzDVzb5J2Qbx+BVfDszu16KI24PE7zLypO
yfhbzCOchkvfrZtwNj90A3AinnJM3kFXlhnH+2EqH6y4+gXeHW9g3gR7jFVvhrBBBhjf4vl99fO7
APMcWAZQ0BeNqbM8C+HAva0V8ytcl2FbYxQB+OBuzJEmwtD728A4GxFzwjmGvYVHLUmA4Mx/4VQB
FBVLqqg4Hoo8DGCSL3ey7gzqfS+HItJPlEcYW6ZQyM4FY5s4iEmLFfTYdiegLkxs0zy5GdBCCFyk
QIM2B5ej/PjC1BLwV5gL8i8d4wAHnUoBgxCwB+CGB3iozft+sN4IKkPCjBcUkGM2Vrej2+zZDg56
itkVRV12IAv3dq2GEvPkQxY+zPrAANcn6GeFF1daVGXyJhNIdBka73ldfXW585wRM0srCkApuPsE
WLb2JdMhHuDC5TbLyfoOC/2P4GeKmLOOrMO86QXjV33DrBib2xCclh7NjrOdn9zSezBFkj53jpi/
WaN/adLsyzRIma+5FwghI+iPcMUOUNscUu+QTx7P87yP+0EnDZ4Nv1+D4bbr6UD1+T2Ouk8s5ekw
R5g8CWYGGDPBkYGE8mKszIhKPiEaP5JtY5LA05hUCzeCWEkS7G8IYhicp0ZJmlJw1CIsQKnAcYNu
p9M05OTwYFl9S+DyoXbMWxJun1agb0aH3CB4xwAWyUWyyRBmHW33eNt2e7+ynusuaG4A2fAUH+aN
a8D0qFLy1rHL+2FVzlfqmr/qofupp2DI1koNUOrENIxcgsCmv4i2BjR3BTM2RSyRcS2kunHCkon6
N8paBL/oCzbqjhlaugd78A8emFQBONdG3Vs2B0d0xazqHpi211/LFK24Ik9N3XdZX7XpManO+Chc
slx4sQL55Yl7t5rGjS60TuQNkJ/JqesTOP5xPUKo6VpII1H5JYgdDn8wcABvMPlKrgIKun791pmT
aI8Z1tBvjAt3L4PgZJvU7iP3zVPZahtdsylcBTsbYIngzvDRTuvHNLMAVSnYZxPELMJEEezGPD3+
Z16wBeH8XwjNBqaFNCa4xPoWvHN+/k+Gga3JgwYHtj8pq1j84QQUBfn1fawv2EGfccbmAneMEW2M
fVKcqBV3AVOUGktWUHehR2GwBLmMjV24Sk3C3VC11YMmTEYvoiwibfys/uWEs9zu+RfnBDlR5B7N
uEfVbtHhoBtK84H+bQSORL0B9wHdEQ3o0xpx3v7zB3f+nU7+92Nj4mjw2QM5Mf/0waFxVQVx0/2J
Nu1E1ub9vBp3gQd5VGNrJlHkLquv1YIrmGk4zqbxDey+EIyR5JnyQNDJwQqgXKng3y1C88FuUALn
0ytFyDeW8RRga/DTb8QCzMfAi7OndlEGbLgYaxcSO62zGRfPYxvyIEBBRvt4lbIplvs0EyrybHE9
/nLtheBQloyCwmZ5oMr6nFpWbFnhEA/REsXj2deb5EQsfP2nSdYfrZbb/5eTZgX/m7uFD2paKGwC
wN1/OWm+52feqFkk2iQWBDgMplcwSk9KIoXlzu0zihZYDsL6UfQIUJdzZTOOk62FhuXWqwLich3t
lQSl+4hcKEWOWSdKL4SF4gi/VLRx+SXD1wcbKm6hWI8fGZN+/mWz2dbraILjrrRIQm6IpuS0Zu1j
P85sqlh7VIcoZigtT+B/vme8f79nLIdFAxWGD5Px3yQI0dBkZpBEHYEhnXkgUlMLiePzYraJAvEx
xAyMqoVMr5uokrG+vyiSniYu6UkhJHBhk4dL+MOpCdVD0cvid1rxIUqK8dzVUCxVwTA3GEbCNKhk
U4ns4mvxOTNlELyUecEbGoxb4ECw/miXsJjAiHB0UdQhJ8VWHhnVNa/1iKjrbj95FeG2PkyqdIbh
kc8noq9P6booHlI62c2N09Vn12/gFsreZsdGcHQS+1wJEcuPxnpr5MBAFuOjhBb8GOCowExWD+Ee
RctrBjVh9Tp0VLK7AlfVFORZA5+cK26mwQ4eNwMw+9zAxNr95yti6t6/L2CeZSJasRBm4KWq/4ss
xBk0q84XUorSqmCFpFg99n4670wbzk453bura216VLlkWgw3rtsQMDTGV/bkeoDYbPbR6yI3Xy08
K2IvLnFQ3PlY3KF95I+0pHwnaIHhAvjV30WpM862O2y6sUn3mmF+69P620uiL7hnB4KkXzBfu/oZ
C0ehPTNnYUNtST8TVlnWkqxIbOhdag9fa1HX+6UJuR7uZyM8TjtkNqSNcULqR47+V3uVWDCxnp9+
BN6879f+ojWkrWajufPb0rmUxuRcHOiuGbY6pxaYJOalb8divgmDseU7pXEOJzyTi+ZHx6yOsKKc
xB4KBMl/0mGTw53d1RPjxhzvfJY2xBvVl3DwvcZl2MmCJ8wwRWezehjojvVbVvyWlCHF6XHb/JoH
0aH3WZscmypQManUz00KOavVHvUxupa4/eAxuynN7rcqKKOifnA1EMy2HEjZkSdDiFut57ysYXsr
fXFUJx9e2p6DKnxlpfyS1lS07VvCx+NNnPcfU+B8hERSZs4ApXcUgV/QHhlD3jYrFVegUSOs1YhB
e/UpxCAqftL4yGuFw3i1x/mRQOOLqcdE8aZw6BOLKnwNfi9l9EbUyEkxVfv4u4qGn5opr0Ve1jaw
iUFAEuEUxUy7iS97xp2yxiB2aCNR6dOJJk1527reS6bB4BVWl1ScHYlFQgYhO5gRvZ/HZz9yNiG+
fxY18CB9Rzny0OnFQB/ZNqcEDqnPEMGLGXUIgc6OgZ0y8UYrOVyzKyQSwYR7b9cvgwGfH1M/uDgc
AJXsvoMYSVaL9eiH1YfKavBW3lzvm7ekMT/UAx63dbxzyvkxTkcYALiSgneYD3U6E2HZ0uN3DB4i
EL3Eb9+xunhwLI3FRmxRnCk9OvTkvtZSyhUs+UZAW2R4+tPcVE91Uj0sopvogZJ72uOgY/PXwxxv
Vjt80Rie42VibFuLjATVdvcag5PRYBSwUt4bQn/EkgKJ83yOk+l2wFWnPWuaum3j+GIYLbsHmFFu
+ZfaheGf9lZyaTnJuB1CkijLDzJk9o2PkC2bAK5Bxl8x3DMuA/Q0R0PvPmXJQ2pOZ7J4plNlEjXp
44u6mdYxPCBIY2QxkNNZjuwn+G0c7TV+cOgtz1rm5rs6JErA96fbaVl/OtliPmcrs+RsvNVitGAr
Ipbee/XjhuWoFVuinolTAt9Tj4td69USPYAzeNIn9qGMOxN/XWskGTPwdxnCimHIj25P+tTskl1a
kdnGlLSnU7UB7noh9kDSLE9e5+wVMUjSUTEFSrkSWEYSiQir7MbK6uaQaeXNuiYoTGfdQi663plM
zY8xyvHYKklc6RfzZg3Wu7i0sz0SmAdtMLDqtAlXLdbsuJLyDaHro15QjNO9RofJ6a6zyXcdjRlD
ZRrWDZQ068bzuv/+CtjQyPCH00z9cTVwQoG+dqp1y9zFrvXiBtV6E/RvU5O4zJegokxLg2BYfdkD
Bg0EFFZxhnMQPOOL6bUXKA/zqQlX7ZJ4qXfTrlf1j06+o75CUQcI2trQbMsl3bOPOxAA/bsV8vrJ
tr3gEg5revRL6z1pgux2jmYMeghxCozCAZpayFDpqruB/gd/g/U+8rz0lKe5gXIEP/ckb4pLruGl
XY1JvWWM6Fzi0STuuHOO6ijVUVhex8ewumslfhJhVWKlE+APNPkLgSm0odtqspxj4Y+4Wi/x2c2J
I+yb7JYkyWDrJLydXpGgqev9qZYcbgPwcG8Z8Hg7GIIXv3hrBuh1phOdM691L7UUIZgCwaebu/mI
2OzRJpD+NDnEiBmMVDLqToCW+Q1D7MOaLLvZNH9bU5rt08FsL3bTt5c5Nn41kNMPxYzpZ1yTXwZD
JjpUGLJkM1Jyzy4Bc5gSXibT9rZouhNZi5/DyH8jxS9BZIdZAy3nipJ5O5T0kJaVXqbl0emX+7Lj
cYkD48HUaC2YmMAf1Lr0RExKiQbcT25WDmBYo5LBUGgcITmNx45E3GhY+qNeuHTJjajtHRHaD6G1
wVyJ6Ix0MR6wDuxvINin5xQ7R/GMTpgRGpmYLGwyRCbYDhZcEjP1duo1Iqi8pwlZxtYUC7I8iTH4
EJxUNCo0YwkGv4BxnXGjGMBZhxKlqnqYWVq5bbuIsboXn5SEq+p7JsDZeI0wgBde3a1atUrRZkCv
/p3H7qtdEDIn1UUxYpcDTnacTOC8qO8+xgi2ow/cB5M7//KRlWfrTECY6Bkc4uahlWDUGe4VNTqf
icmLEVQtTnWY2uwnycMXRc8mMNzdehTSwHW4zZiI1iZXu4cfdVBHqQjTMiJaw+JhjneQGm+M2ECj
j5cToMp2JRuU6OAXVSe14qIxRcURe8eYejZot/jEqWreYOCNDeWKU032l0OO+AVWf8vaz6eQqLSn
NWT6W3TZ1yTUYB3aOWV6+7I2xZfwYYV97low0BE2ASXOuw5JQIIIMqywdZSp+RQtO3Z9SmmXV6on
qDlVftuFVJc9IkQrA4erG9KU8puUueJmGHifHupzhnkESVkNrRXfUSKZNar1zZfi9o8xnbuX4OgO
FbXIJpxfp5e1Twh6L7IM56b4rs2n6iAWvqLZUgThuUVG0Or0oiM8+70ngQ0QKa9WHcEp6ZhzFhb9
LVbx/iZxixujR/maYgfLM2+eZpz4Wj14wWAYrNJ8oLtFG+JOL7hP3hZ5cl2bnGcVCGrQXrKZiYPr
oh1ol6/Rh6HS683eXJqHxrNP5eIiNMEkWxpoT9jGQ+f9gC3xYypwMB87WFy9155zNU0TPWCgkUbV
PqgMnyJakETgDTBglkP47ppbz7kMNGtR12gp8xi9CS5TPFC0WLhhwpui0x87lC/8P5mYVS5eGW7E
9TPVm+zQYFfN1PjGCq0MQAZJRhT+GeOJuljuiDW2mEVSRm5Sk0QoAVXVsGUO6U9wfXn3gv6YJu0H
0rRzBL6CrjibyDqcUBJx0N25GKCr2JihAMNTF7kIBqxhxQC7KL46TTt0ufau3iByQgg9rA9WiTdl
6nQvItqxWR9YbZt3qT3V/CC0qUQaJxJz5GvXtM8Z0DUiGWpfEqcwk6Gtj7XqlsTWmkAv7ylfrPtG
6+8SDxY06VjZriPiR48SSLXgtwS/UGDq+NAk6b1juszHOTSd+KDJyWNy3N91g5mO6XE6+onLEzmJ
CQ+BX8Rxutzqi0eOq/D5JxGBFZVcIfePPwbVfnST4LYXKWoiUqRQtzg0G5xOtYjYPEEyju/8Mfqt
RXe4mmyYVr/qVnittTWDN5kdK+Q7uxl/OKq09WEqOdZwwS/Hj71+a4/Vjxy8ldUHqctMUKYW/TRK
zqFUqWzYe3fxvtap+TpVS/CJI+/VMBELyHPbG/Gj6xdkvtR/MtxpMaOj+2Xyi65XP2dL+3tkcmrJ
Mc7Uv7U3EI4XrD2HSIZVSgTEpiAb+GZt63Nh4S7cu7ZOo3GaNB6dILSxPtamXTxaiBuHxj46MWxd
a06vaiLiw3SItLDD3bqIdzagu/q2Fi/kkBnPfuZ/+3NwzwxqL/VSPA57ffTJ0pJRlZIOVdFX6dgo
JIeMgKn1kknDrvQwXcSFnqr0K5izbz+K/5Sxi0OyX6OkHkqciUISeI3DEtPJQxKHX9ihmyAXb7Ym
imrrWFcDDY5o7joNSuPY4EKHaEX6cWlJcBtBaSyi0ikjeQz+zFLhna709an1TSAugkFReKj+qI7Z
tUmJQzzT88iPwYsSTikFhiE3VbNor6UJNQk5tRrAqbm1KVUznkxYCkyobzBUgFcaIfml8CtkzmxP
2O9bPKgZg8jTMGN3MmfxXwBA6XN0dI64ijPy9/A1V12HbfrbpDtMxDm7xGlJZY/Rr432+dEN7oe1
PxaVWW4MuCfnpDMgY7k+KE6S3yRLXLK1vA62y8VwLqkdnQ3bdLZW5+UHXCXpxyD+I9LV7sfVferr
MsShCj2XRpIJ6qFfi6yyGT3o1Ldkw7cQz+nX0JO5NQ9RebLnQx1DadUT19sTfm32XEWliNVJ2tkV
ZbBHTjvnRrc1Shr9YqLbU4dgp6y4U9h82jF2yvJwa7P9o5tLdldWpLSgWWxwqeJEscZ1FAfY8eyJ
CX4wFgMCBqqLAcPUs1Xr3qbCDz1CrHGjBKJTdLIdnNX9fofUUyt/KIBTNbnmiG7P8m4HLQNnZ/re
FtWn1WsHXMTvu4kHValuQw+80sGN/mD9JJzgJSArZdfbCNSSmWDcFEs7zsrvChnEoS+827qEQLt4
DPLrRbfOVfjTJoZ0Y+gmSt/wpGw6lkFbyCZ5yyNH3xYTQdBq4kPsGJo/fCBvmU3fEPYbwUTPru0y
XatMg//pZeJxnm7z/CFNYAn5VE2VSAyVZlkpT+K1ObOivQR286kgt4VcFwwjl09CpG5TfX0ci5UA
Ul/cI4NMWArlrgnSTzW2UiPnKB5+4jn8Y4a3PVXeC7bDb3ZeElvvvkzheNdWztGX/nVgVAFrDM2W
+DqEkVbtC1F5CdzsNohlOXjVT2o6fg2TFuHWXGWMfJIKwjl2jB37ndr50rp96AbQY9DMgygQ1dOV
WcvBbrqLX5pQl7JXO+KjVGlzDgY4dGFPuhbVHB7J5l49coUgMgrUEKBoGH96rlExAcceM1/e/joI
cnNZ6QMBE7/LgedSI3IBZ1DW8QK3A5kc+x5cVz2A9iFbsp9FPzWCexWE+ReSNtppAyXKFU3UsGq3
oeY8K6RXXUOoFmD1KUPnFjC/JRN68MAmOu8FoImdRWqkSmdlGnzkcvCvz/OMs62A8Zqu/Rnt8aMP
p0fGYQAOWYTb8SlxeTxqBhjqbtDapN6r50LNEDQAFiAfXpD55HHRvSepmSFtZjuFXCgAq3e+Q79/
VlqiAGnzRoPU6Kxpt5v9aGGQuL7FswalIYwPJfUws0eO1WZoKElrZLkKjyJjBNXkOFqQhI16gJPD
IBEbAxmqzuttJDdkPdA7Sy09WPgp0IOetbZ8CHzR9rLwGjmLL3HySKg0GA+wvSmElGksQAeUT6Tc
+YPUY1Y17wqsa0QviDeEzL6k0jIoPdVZTmP7faLu9GcGPkriZbx6q4tDcKaDS3Yauxi+xFQ7RogR
nh1dBetLYvgpa3Nfj+lRvZYjqO5ag6SmbfNC438tNSTR2Djd+Fz5rRIWF7KOs+oztjvmXXJUM6AZ
1omaN8+RAeEUTEJQF/hn7lan2gPBrfGrT67N1K8HgTChmoF5+VyWon1A3vzR0dyuTfCK9AHgglkG
jHrzLsvjD/UMNYYxHby5RbDiVfuoWvZ+j8JEPGpEEufOFbe/Hz0oIa0vAnxR83ra75whBSqm4Ii2
hDJDnkx/zL8YHGFLPv51NxgAtPFp3mOj/DWnppyMNwVxrAWmBLX7vMSvwx9nqfCcs9l7Qu8eXc5X
SUuNHT1XvgPkbcr8annlV1Jg+hUsyC0jQ+HftkegHtxjpZ/UfKpbs2bnLLrydhEzgYIE4kM9H3FU
K/Cp3qibdSFGdtvLdErKFjCyZEdUM+krrCdSzyVihWAVyF9FgahoIw4O5rmdMjJuALWhT6HW1E6W
V21dVEHkNYWMjVPuWnmwgH0wtrMfzQi8TNeW6WAjdp5q+2RF1VURBqDYg5mW/W6yon731RKpBaO8
eEjWgQIlcr/QwpzklLHSfejBcpB2JhFtrd0VD7FHdSzgt6x6aT3sYfuXNEeRtZnm/LfMIKeBGlIp
uNk/3iK8dHBy4L72M6TBOlofqdNrRr8DOtGVsKTJJbVXfYR4nBl7lyuBD7ELL/xZIRgqEHz2CdYW
zxGCYHz2SNi/2ANXeAJktT5sM8f8ChbaJQy2r0nFPN2P1qdZAzhr8LHl53gL0IbUJnrVqNNcyMBo
WmzU5rQQDZ7LzdOSuw0dL80fdq5LUKOPHfAQ1RASc1uoYgUl1ENZ+uho46ucUXm32GrpyETR0Zn6
35l0YZs70DMCw5zstmSCvDqEbqoxv05jKqHvxe8hT+6kclozSjRq20OeJqiKS+4dYJU33WAME6IR
LQyMos31vRkQ4OKwj8aGldIxbQP/jvWi1oxOdOlpCqEpQz+5QcdCItN8YCy+53Bp9ADT/8riqWzm
waN19pnlGjgstS4tXjWvy5ZqI0NSQbdLZos4XzAmAt4RhUPR4iEP4EEkQLA1RxaS4gp1lOFu6J0H
I2CeQgdmi+DW6YlmMWGSY823wsYYf5EMfZTbXa2JWZrwdkN6UHiIq6P6zz0gJUowVWbqsQ+V3/nl
V0gghuI2teN46/slqTaOtp0azd3JDFxZFviJc6CPuldWBYaI4uOFKW/lIJYqqCHV8xNbHgIOxrx4
/GEu2q7RrdRetgceWhPSNpNPRrhlC4vPe8XQv4bG/aqGCWqOoXVLBBPIfFbmGG2+wLbNOtie6IHG
jGXUD2J6aMu7ifPq0Yq5c1Y2G9f0o0P3stps3VmGMqvwybWpr4uNAVKmIT1tHOc5BgHflNp6miW8
tSzZ2PVgNA5VdhrE5qXwqjttsPEgcZdvf/qjVOphk0EvCTjnA7ManybVqZPbGKWu749sBSu6rmAy
GxJUk2tPR7Tx1ppsIBb4KmQMGbM6W2HDdk0YrUOMizGAo5U7Qd91j+njKFvdVL/1LMkyWSkq5jFG
fWrojLwA0h/k4atqoPu1e7as4W2cZhuvUm2bZXlyVB5LIXCJBmo7DXi3T8Q6MFfddBMNhudmf7K6
OuOMSglIQKaNk+3fQT3sss8lKb7NmCUCdI6EG4I/LQ/KlulBztAQ6STN3q4hck25S1qQvkCpsx8L
YXzk03jftOYKXpPc2z4crHaFB1cIeaqOKN4dnkqGs/uRrSVaXHuTr0zfGqakOz0Id4py0bs+nacT
3boUKdsmYD0O1z8ehS3cHFQvJUlZOHRRjepr8VE0qDGcFheg1uP15tTZSQYGCQfuXpGHYhcu3RLR
nnYhixKG7h+zYykWQ2eM32nfbQn7WLde+2WZALIOlNyt7OSCiSnnHYxJWQ8dXlSztatm6ziCUlBy
qRuqkndlrpJkzZ1Wjc+ybzZw0BncDxccqpCRSwufgg55Bo95F+W/quFdLaFqPSvTr8SlKbBquJT2
ex4kxzBhPuBKytLctnce2OuBNv9LI9jRKOrHuPkz+sN33YCr+yngSm5SsiWw6ggcQIBpZbedLeQk
FhplFUIxXm9w82P++iXdXRkFJz+ZSJq2nq3SZcgTHYn8MsdY7AE65jXwlw92HVw0LTwWRvZTmXIU
GitcIaNpNASkOjCyjLDeDHoqsNCiAvPFTpXpl4cpgOJ0TGt8M/nJB4xDhnvzRo05a6CeLXpCIui8
5KSMoRTTayKNIGIfUMQBAf8yFxKtH2V/oDxRGYUD8cJN9kcZCzkuO0pQYXodW+9Dav9Ju/xVDIxk
29QrYr2Dqv3tV90dJMrfCq6D7Xdcuvp99amDcN2p8XYR3waAOOEMjT1syw5kN5aHr+2rFySaZwUA
Gx6IHQMaKJbBA16AP0LofntEGSy1EZz3PnyW9mmeKe8J6IKfKnIz4h1xsKI6LITiN9jFnZsF5nYt
tT9qOGy6IicmRcvE6gWEBCKrw3U3OpjwZYs9Kc0BDKIIngz4HKKi4TBCfiM8jPsJYHTcOqO7LTqi
4QHin4YY9qycfW5uSFwAkEVf3zImlOSpK+oFjPz5CKp3q4iyLML96oNp5m7ioBnx0H+1EB8hZlsY
NEHRTQiJyY596r4bJksybNOfsVBqY6PdB50JREodYrX+k09Pe5OM9XtvkJgBvLMN3P4erhlEeLES
ky5tFksk9H42GU+fMvMdixzrAI3hp4zXq+6ls+Fcq/amF6cxBaMOg/nbsUsieZzfuTOjKBQ7Cels
ZDqasAOWHX4M1uwhS6Rly/mxJ/JZoYLYUEPS0f+BLetdXK1QBSz6M9tpbnDrZBktvW95INICapqJ
rkaqaEWAIwASq7Y1+Wx+pC0NRSEfNJYKoB9+aCe3Lch/nn1cQozuUfl3ZSvbdeIf4M2Tk4hRLPYV
0KJdqOFdZcU8y6F2KBeE0yaQ1bYmxM0w3ReZjq8VKZRa+y2OVhIoDvDxiqbl1OTNg3iKVIlzuzL0
YIhMzTjboKfBM7alH6gI0WGykrPcsa48FKv+orwPczn8QLuddU3fNxka4k7c6HASKY6hBU23uzDE
/FZTFmNm5Yi7lUa0fa2Y8yM8JR0tSiwCSaGqr1nNIY9PvpB5iLHEmd+DBEOrZeXlG7HMAgsoCqU0
nurJXcVdT3owNXtiRnFjUb3kdvHLkvmpnGW/Xu+K2r/xyDNMV/dXMTXIZKDo6sV1Ebc4z/5tJvOj
XB7LcbNDDLzJcg8Y4HIfcjU0hkxgNqTWzwPX1G6ekPCxoQPjyY9NSrQZlcamkcpKTrOqiGWcrvrr
2eOhV25F8tsL7nCwxSmZVQfYY6+A8ji7LLJQyA6O5ijrcd4b5hSSBIHww0J8DApelkINv3T6YbqG
L3TJn4SLwnpoXQpufGo4E6uU2r6M7/G6/OHO6NWE5bkOMK7bxn9SO8kIywe7I51SHnw/ralEuEU/
XQwLi7XA2Zk0FD7EONxl5fApa43a+52Q7D6IR3t4ovZyECu2AToOIY3JNcQHY+PoycWo8TZMyvqD
CKDFcl6Ug5QUva61fuVlcEGBJ/aDVrJZo+i9v9e7+LPWrN/1o33I7MrZtRLcIlWF2mw0HzXoshyg
RPqhlKoyvTDvO8wSNvZIglg5nZFJ/YCi/9aR0b1BXf9STk9xAZKMJOKlMU0LIDFl6cq+VH2rlTY5
beEm6ZzXqm2mv9M4w2AY4DgoG83I+suC/H9yNf4fZV3/DzKz/7+Lw3YNE57b/zkO+/Jddt/dP3sa
wxiVP/lHILb9vxw8cT1H9x3b/i/qzmS7bWXN0u+Sc9yFNgIY5IQE2EmUTFmybE+wJEtG3wV6PH19
oJ1H5zpvVmVWjeqsZR52YgMCgYj/3/vbnmkgGvwdis0c7B+6Y5u6cOF52rZj/QU1JvlaX/+TwvQs
j0d4wf+AGot/eNjrDVdfdYaGgHf8H1ndvxG9v4jUpIP/vv13ZK+h6/85FNuzdNSthnAs1xTiD2gv
wZNuTqyCuDHCEI5mruOu6PVb2Y2g5kGtR5SO9+Vc7425b4abZM37s9uJUfKKte+lG7MiTyqq2kl+
vN6Xrc+5XhtWOP7HzcpEEN8pRJErDL8Mv5NuXx/Rh5QnY4WpXK9Z6zXV99ZxwAT6190fj13vy68Y
k4+Hu6qFjWRlN0qa+bKNianYJXYUOFjDCi35NhSVscth6IWNdlyIijllOiGIFmeorfsLstImEABN
SJHQuuiACHQRytNzisH6YxlN08GwNX+MtfgmZ8QNhBDrRKhBRjDE9i04rYPbKxy1haOfrhctDSMw
oPkzAS54RqyJHqPO9mYh51+349oz0TpX2xsrm+YaDsD70X7+55sTsZFLS+ZJu0z3Mqdi68RdzHKg
P18DGAzIhLUg2/qaD3C9yJkK4HYvkDbYHeIJ6bAWcrxtakLeuV5oCykDNCC5Texkfcj5zogEib8c
EpLa/voY188CDeD3p7re5HN0u1YfL94aW9CsoJ6Pi+t9XUWDDaDIoUwR8VEN3jgr3Sd1MANVOXmI
W1olcWBrWCwt12USc80HuF7oFjM7pqUsM/G4dUUNQ6DLtd0yxJ8nhs5TNTlIIvRdYqgJYBABe+Qn
zWNMqmCYwCHBd+n3C7HmqLMRgzkDLgjCKa/ZBgnYw1Fa1WGCUDp4J6J9aaAZ6RCUvSU3VkVWtI56
ER3ZckpophtFIhHeeCRs1xA2qsYryUkhGHM0HGwgjfEKB/I2dQlwDLF//boweyxquoslY70rqSBP
uX18TknIowK6BkNeL8LkP65VszMcjfyBZMVnOZM4KjiqkgXWNTwn4R4tcSTjYufG2JhKzqsHL+0D
L6SDia50/hWwMdawBbOKLg+e9/YUw88KOtP76TUFjqYkItxoWSMFfj27pu3N6Xd9pt2+T+23EM98
q1uHIbVpQOr9xSbCC2ua1ANjMH9olFrZRRVJzgaL9GvaREOY9qmHKOTj0KR5VKc17eK1FL9uDgFT
m/DGlfxz3QxOZtQ7va4f/vju5Ug6a0S0yZ4+EFjjEbFIt0KY1HpxvdavxyboSqhL16tEnqImLJ1D
L7eFRdihnWhvamjinVaQmLuEzD8JGRlbFB8NiC8fNB7TulkvKR6uvA5tbOm4Nd3qQyL2ta8fxZTO
7GJSnKQaVjLPvMugZu7istlnWYLvddpNZlgc2m7UT+Oa/yjyfas34miuwZmLJMpRaAO+NzPCH+/O
LXVxJ6f2PtkdyO2mWsXNQLcpjW+SNF5Jp86IwBW125p2atumtsKM7Q3h4epUF5NBPl/0AnhiFevU
BLHgPdtpU/QazeygNLGXIO9EckB9ccgGBGytAyNDG1bFFTgOg+13QmH6O57keu16nzsaA+2x9Mf1
6HcbcjObJmM0ILMIIojA5oWDg3goR0cy1tJpbCwWMnjyBmKBm3Tz6yNlyKUbWC/XMeh6l/QsTOsa
edJDTu0DcpO1XpCfCPNrk9nM2LZl3VYH2Ti+s5T8nNd94ddVe03q7cVwQHHGCYHFt1cmVpBZYQdy
5tMMnOnYmwszHWwPtt85rNTNzJuI0BjuYpjHTMgJ0c0iwydp7JNn1CbhPOuWXUGStnkzAsmlqg/4
xbwshRYkVTYzvsSer+eKqeBfYx6p8TeTLdJf47Ibg08PWRlupErKA7UlbZ9F40UjVRpZH8zHuj4n
sOO2ddLbTM4SepdSziz4KjwQSxKhLJSN76QK+YAYCUNOeuJwCLG5XrNYyW1BtB+K3qOcV/FzGJ6u
yJNhbL7eDM3+rdGrPohjoC8AF9ptl8QMe9J6nzPLCKqkyBGo6NlNDYSIA86JVndIuqZhXK9eL+R6
569rZpsSlM6wqVDqbSEoQT+fkxqXGhEeLICrIz6H4mbR8+JmxkZ904+iZg0Kd6vonBGzLzLEcmbw
mAAUHcMCFzgJyog5IM6fGmJZCfI76TojLO1UsQMx+lC2PX1BiwQY172UiNLBpqLVRyV2stK2Okrq
4Z65nguu95EFbvpeDlylGBnnCWSb94buHGWpw1AGhGSAnmriPZB1UHejPCYiPw+4vA7jOC2A2eir
zOTLDaEd+mk7IxWDQB+4mXF0TYRwUDX2Dc+6SWsToBIy24bmi2f6KAqBV5ACSCFj/aUKpf/+pa43
YyZCe0tOJ+Kvi45IsDbqHyYW0qmw71BMRQeEGazPu87KTyT8gXTBCLpelG6d7qy6/NLbWUXzn2lP
vs5vrhfles2ti/ToULKjikI15NcDnmBYAPuSv6tpvC9wnd6a0Ii3cRdtMxNlQauMh7TCGQoBlmIk
wac9bu46H56TqGLxyuTNQhK3HbXegnOsU6wgYHWWn4saBz8pTbrfzvDQQlw20/gld7AQhwIOWDY+
z1neBk4f3iL8oTUfq8D11kMaO74RWxoi+ua5GMQjXJtsE2vtsoei8erQz2lJ+hs5GCk3JGcwyfnq
ZqLDapv7vE6IQU28L4WR3HbjMh+EZdGat362prirZgIoWVgG0wDAoDOS5Yvy4KBE9rDD7kwupGq+
CKjViE6/yG4q7sgELaxZg8GcIzxP6ewXi7xrM/1WTyocuFH8XVZwoZbUI0kgSoNhoZWalMUhlcvg
g34knMZtDnmzdq9k1626H79qq/U88FLTzcfd3DjHjsbQtgP1doBHan5q0C9CTD/xzjIu6vswoXnt
dOvZx+PUsgzUX8MJZpvtiR26o55u/dDCqRpjWnjFY4K/DLnIuOymZTJYAbZ0BfWfZNMtGy/XfnS6
JXZD3gAYTgV1XTGvZDXofOLNGPh/4nWPBmFzNLChw0Q1/tFyMPx0YZLhTYsICqBLaDP30dBy0BnR
zVQfQ5ohdGKIjkx0Go2t9XWeIW4OcYFwEFDT5NbYxfOIpLLvjVPFN6aDx2BORsa0tgLNI+/N1iIf
YpzZvF744lbOye6w9CAIBuNS4PyxPpGumz5kK0zDtPJ61xfyaLnzKvbXgbVRUhLod+opPU+CRnvI
xGFHiRDTM44Ts2kQTc9Ljluc/EYMK0fOqrsS5NC2KoW1yyfbjxcJ/TQuvw2kdSZJyimPxX0plUFi
ACqcgpq8b2vDd7fv7B1W2i+jsyY7i4eRCMoDLNBv2VzQbHDsO0zg1qY9CxMagW0RpSunajz3BAyU
PZmZ9WxsdMvtdsbifctdWD4en3R47KNLJsgkF6DYGOlImYyVubFo0yKu3uZ1qx8Wglk3CYKgziLS
qsq8GYURT58m0D5OAhaHf2NadxRWAqdGr7mk8oks59qvl/SWVj5T0hYPQq1hFhmtBRX+cJmjOPXl
TFlFmejfHe+tjRQDoU1dyMaXs6eGpu81faL5NB6mUNwPaeVxFINkzwvb3Wp0RTpJRkvdT/iHPWzr
hkMxDt8IHTIgOAQkR2O1SUcM38XwuSqcN02r97XBF9dbl/TCNIi86jmayleUKXzskYApECvAaPlh
NqaMXytJsUMO/TdDt/NXoxMvQzMEI8tlQPX9V+VB3RGS9KiuJAg6gtNFMBkGqQLVHBNtr5gKMsQE
a6Z5Xa7Ra0139KcUSyynDsPd9QkfF9cnfdwsr39ZrVPL651/PPx/eR+u1LOn1cmazNlZzI6idVUD
5rBizRY2rJbX29eL5K9r15sjytzfD9NFFDvTk2cVluqULcxQrtc6odfHCGca2WtnrWDNcL37elGs
z/p46sd912tCtMze/suHP14mrZzfbzZ/zga2zccL6QjhjnNMD2b9VB9P/NsbfLzOkIXrdBHYNavj
v75Axcx5TyftSJwpKR5185yu57jkClQN2wSLF2U3yGcASK93Xi8+nvNxXzWvkNKP2388Rw4hMnSy
3HOR4rtbX//j4uO52XXB8HH7+px4/Ugf95V9nS74Sdelxb/8ZL1nJVtaotPvJ13/NHd10KRjeqlt
ZS0wteUnA/sPMAJyAAc69H+7EOus63ofYR1IDcNu8ZPrXGuo1zLKx+O/bv/rxxBC/36V6/OzVYPX
TUjdydELmZPz6QQpEINO8uF1KZyTajreX68utmRRMTUaWqWOuSE27NP12sdFEpl/v09vBj9nMD18
PON6rSThZSvaadxm//wH17//V/dxxNBB/3j5j+eQsnWp62pBIG0Zp7gYuFDluyaKmdYzCSDXutz/
qIz536hQ/rcqnf/flTE916au91+XMc8vSfn+T1XMX3/xu4opKDpawrEFvhnhWo5HEfF3FVMa/9Dd
tR5JzJopvGupssT6Fv/7v9nyHzbNMNOVnm66lqlT4PxdxbQtSp9rVVTqLGVsBrv/URXzT5uri0Xd
0nkhArzIrxR/RLN1MoUag3HrAGsGRBT9KYMCAEC2jfnDOKnv/aN2jHwKPah3ov9D6pnxp+8ZXze1
UzBinse3cYw/3rwqnaoROiAka6JrmxBcfJOPd0W1E3hzoAdS+xfvxvj/+rZrotnfLfpkdwwq4W3V
V/yQcXHfa/ugz1ETQIq7ITWIjK2/7RL/oli8moV/ZR4e3/793xwaZf/8Rf/wt2fCUyEC/OXQEZC8
XAxJbSCIws2c+F365X//Xra0/tPbuYbh2lKaKCdsGhh/bFcsDDULe+iSUUeSXizkXhL3PJFdgZnB
bc5Jm8VYxNf+D6sDf2bidsZHzCpEYpVjpn6WRQm8Chv6jj0XMt1MHWxs6or0dixthosP3mrxJS9S
fw4lyIoqNfTdzKSVLvnbwIqQ2Ddik0ZZHkqklr6yim6flWucZRMGhJTcwxYyQeiPZ1vAUUyWlizU
qS190bi7gf/8Vj/GXaUf7cp8YJoA/BQg3zTNEWoPZ9qQtnMXspanQgYjy1bPmddmGy2ZniwXpKzG
Ig10a/j5jOwC8lSdsLhd9CCUeoToOEIlBZtLqJd2ntjzrBfObuiVyvmJRfd2LHvsDLlzasUgt+AZ
ziByEb44pzLuj6PZ/bAq784McUXg4H53iv6c1A3KjuFpnGuyTdqz5rAENEn8ph9A7E1qQK4RIXRS
SIejZm84F6DIdAYSMl77BJSxoMzNysem49uPTxMx3Nu6Vt/1CAd9bFYrHnBHfTPeFpVsAEO5k08x
tsl+GKX5bmn8HWpEjt4s8YXJS5kROGDXxeCLsaoyqj2BgjOWoDEM2GwHrZm/ltpJYAcLum4RPuhX
o8gNloIQzmos47ZdfZeEN6dJFsh+fsdD9oSCwHeiaZuoCX97svq46v1QCqzicnm3rOIpqt/Kon3p
IcsRg0X/2ktbbdtr2zlLi0CO9fdwotQmmciVrr2zxPDEsuJdH6sg6SCOra9TWNOTPjv3c4Xw2it8
euUYhhfwJo6L+BvepIgfIofhqqaqitaBp1RVYJvt7ZKE5VaS8ur3LDw3hWBxnVvWgHWMreZSGBmF
zmKZ73icXFieaDbfNTIy90aXwMbXqbZpn0JzNLBDJT/bjG9QtKHNCr27pWDErM3CdUI592tqofZM
q/bNqyg2E242BX2WnYqMZ2uL9a7nSc16kX3OXFa1AklIRgW72uWDNDaB8EuJFwkjUZDqqXnOPQla
FekFvl4QcW158Qz1YC/sJrlh3FapF22BfOQBYWTIbrT42OV6UJqGvRtRsxFS3lE+zok4wO+BYEps
4qxR7DL8wdDsrz+0h2UFNsCL67mfeK1oW3WM8SEbg7hkAjJsnXfvfCMez1FtXmaZ/Np9S9PrIIRU
P4xUDKis80s0408bImBRne0+ZAq1CNEF8Kc1AxUHAbUby4FHi3LguO4301w+MlW8m7GXbi1iKY1G
RNsWSmlV1QgKpacRNEgpcYBJjcGo3pZO/44rFvUB+TBDX+w4fG8AzqTHniRsrA4igM3/iYwFY9/2
KHDq7kkrFb3+ns133fN0sJ+Muwgpo/q7aXIY5glk9DQNg0SFdLjWI66CW7GVe50KuDfolBdmjtkG
sfhhcAgcMjGJrDA4t1s4OjN89UrT3wuj+2yO6V1mGnjKOVKN9cJCwrvFFw+VQqmdJ8anQbKNW0ex
Wi2VL73+glELYKM3YxeOmg2H87wdvoQDis/eGSUlwgILcIPKbpUeEe2+UGIvjuvu5Fba4M8mgxke
BdbWCRqsL6ox7Z3uEpzlFOLisKJPwQEOceYQpzV/6Wr45qHOIR6HSMNLhvzrcMTiY25ZV89Fd+6d
nt5AHvebIuRLec1GF7xJGtnvXctARRgpU1qXwR+4ammGDwgreJgf1V7Md7yNjMWed1gs8RCjKRd8
sA4hIIal6pLYyUUN475X5ZNmZmqnmKNvPFpN699PS4cJpELaNj41w/ykvALgfXivow7b6skkwRVP
Tz124Ugmn/ulCRhUs0052u9mxefs0cz7syq+KyJJmjIYohqak7Leca8+mQ57I2PZUZ+sy2jnF0Mv
0L41P71FrjyPTWSux7HNL7pMbK5WQ4w2rApIF+Wm0wBEYUG/t7FThUt77sEp4Wji1+nT2zZms07r
4D4RSlZLt2KzxtHGydKaGCzRsLICGajmCe8nOIDFi2iuKfOd/EvGzjR5zLv7oUcO132Zs8M0MH5q
Hl8tctF/TxrRTp76vm6SueEUY9podCOOpoLAvm02LNcvCAUJflAfn647vFN335s2PZWeRBVKbAPv
uZ0NzqMJ/hbZdt84I0fbwoxXMCmnLToqgd4CiLbbM6f277EVfVUZ9ctE2nshlwz9NjUJ2QaGl4R7
jzQRvzOtgDCnV3z3NQ1RRjWHFATaThlgLrU0NFY7tYF3G4RAqisoCBd3VPOhqlvq7jXZW6NsL+lc
olD1FJVUJaiFOreqhqNvxIr80rG4qJKDwpzGTziN7vqwPTdwfTajYtBbz3xxB3I57S7wX/qAMttn
ztE3/ISUqoGNq8yMsFk+1ZMsdrZjAk4gL5cFn/ezI7K+wEbgxwVoD4NoU7TRYo2OrfzYIe5rASOp
ccTiGy+BOnbzE3bIbSoSPWCU1fZ1XQBISeBNJ3O4m9sbhdOXvo8us/vOJMccXfmCW979qhppMXZQ
HIsduqpywEk00AWZsR93UZsHusNLcVJ9a50lqAv7U5qatC276TbjX9WR/DKHGPXNwXymce5jNd/n
uGG1MO1vxrQDAywa9lJIgZDKb1G80IDA+kXJzG62o/NNSHblBkl/oE/m95FuI5Fo2zKuoSippT8O
sOuqMfLuFwWjY4k1xlj7ZQrRFWY5aRTD2JJInlNQdy2+VExHfGej9dylXvY4LFWDhnMJSZDMX7Uq
6zkjL5wr6Fhu4l4jm4qCnt/YhLhWoN+mJbJPrcknGsbuiErVwkY8Is2Xl17gKJvzbJt12ncAlmsp
fGZrzMMBz30VNe12KkYUUqb5AKvxqLw1s43iHekPDpWMaSdTJnB8FRqoCpsvyL01ZkndmgvxkKMo
b9ol+xJBT9kNk6mBgQPfa1NOHfSDS79sJwxKhiWxZJO0ENCTlULjGAol+moahO74YyEQ8pQi/ncH
xwgGEnznbnh0ux62san5nB0qdiKdnEvdPc2AH7bKHrVgad8Y7YCkDqRtWLAjuwmupjv2j6mBCDRx
wpeq4QT060OsDfNhdg72fG9qy603Jd+Nwkv85hrZY+Ujx0fM3KCq2i2wXuq5SbRLNf2Z3BwsWl1N
I2CibIo1Zbu6hzcTiGN0gGpfsQhFKmc/zlYCLhucruwGqFImIauqM4zA8sIS2QDTn3qw1H6a3Ds7
x3CaWCfFuRcZQnWk60rmtDxOlXwNXcy0uVaY+1r5xjK9DZKDKowNenkpYlbqOrRwwm6Hny/ZxFjl
D51ZPZQ5DV58BT9aDs2gqt+SVW8eD/EP26QVOC8SjzaNRDo4C5hXk9ijuQuDaaXwTG+LTgzHVOYD
Ey28QuaScbQw5DYanunc4sNf9ygGimQ127hkySaVSH1vAsoI+YVSSh7Nt8aIuM/sSzIPbBPGSTcQ
Ki4KnD7ATaFPhKATtfBT7rxFOT92K6o0oKt0drIlD+yePa2dlmCqnCRAuNcEVpK8Zt2AYKJIWIEA
z6JjoQUEzgwIHlb0rUvFOFyzy5Esqp2MoMjgm0FpYOpPiaWhpTOzIGf1tfXyRpLm4bwUxeAz2Tou
rho+AQhlGHAwbUbhPuQUvktbFH/W2P3E7sXEbcpeWRWtwTelhXfIZi5cqL1m9R7rh4gz+kxetjum
fkcDjaUPRHLd/OKYGAc6VEC+inDlGNWdTDJCbGKkiqSWoLiLs4da7yiV41/Mqj7ee1CtaZAxbTHb
piJlhPGoA+ocZ4yKxZDix7Bu7SR7jcux5NyGVRDVUp+v/AjbvhOV89azYMVinWPncswucFluKVu+
FRFWNQxMJ+Uwta2rFLE+RDTw/623n0DCC4dIxFbH/Kxn/XMuhge5MsUwibNdwvgYuYq9wAy7i4JE
P0hjDGKZ3mlR/9NRU0iDAHhKNadPlp6jdDDH8cgc9W4168C4aLeJC2XbMIfmpmVq0Rk7TacNNU10
NJhT0kGqibwjGpDFBgrGWPS0SXRsrnPS7iMZ7iw1oT5t3a8dUBRf2dpnUi8fzJo+VqYV7T63FuA/
MtrZ+CKGCBFoowhMq+eaKI/04BFafrac8HN4zkvHeWhRSW+p9cbYGE5pipdZp9eMzZy/TWnFVHIV
AXTlkVuvculiIk/FbiQBkd5C1/gxmJpuGvaW/ey5Y/cy5TjkrLk7MrOqNljqCJoIQXenuCdpVTq3
TITXxCCOa2/07sdlbZFRMoj7ESNcqzB+ITXadbr5iB3pXnOnVxuHDJpgk983uktHbzyWitl2TpO+
qKdX10Ey1cUcZ0ZLTtIYkjJNQGrss3XZ3bsRJlgqfGlH3rEbiX9ybYXVHx9ggFXrFv0Sh1sKHlT0
RIAUA+b1GWIEq012Ty9Lt1OkqOA62h57BHtabuu+4eh7C0E0770bY1aMyvDwxDNabhfWGHqiWad+
Go6Lxlw/blwiOH0VV6RHCOOAecrZ4pwFeUG9oSQQZIDvpaWSJou+EFWR3VRjfe7yNYlNQFaGCSaT
OvNje1G+HuMAnHRflNa3Ej+XMobshPj8VWoxXaogS34oVFEkAvOjO80LzibWBZNxygybnn9425sF
Qvlpr2Hup0ZSXDB2vmfzfMSpXG49hXI8Ttd814r9l3rhgRylbzrtLPp6BkES9YVo0Zc6IhaeeTaC
Ir3hdGLD/YJPIJjmIDL0HrqYJuq9AXyHPVa9QeiHX1NjmTDh6uxlAik8Q24BTNWDTPPQO6xkww5C
tVllr6kVAV8s7RHbCvwm3uYzitqF7NP5EIbBAH/HFyh0yKJwb8g13Q/OF22S5X5BLbEGld2ZLiWw
hLCumB4IidmkJ2vQkvtkwQbSvxdt/TAU8WeAIF/KNEq3IkfM68YlzaKcQVVqN5YO66+IbXVMnOq5
7jD65KWodqELWZWiZUNWBgyLbKsyd7mpF5qJEZ+ArXs7KevSJvYZ3SLOVcwb+7Q2dn1uTUe4ukGR
C/dgO/attzj0CqP0rIVUUlJ+Nma1FtmlmAjsiIa1PRXgNjR7b7NC8WUG24i8Bp12CKhSOrIT1OCs
HQggqYtPosVcZFBNCnAOgFIZSs/vmdhvwIp5+7DWAtEM9DgnRXWIQbyHBC2YJO0MeFCFwuov7V7c
WK5+TD5p6OIOc9xBv077nyKmzZruZVlRoKvZXCagiQdNYqDOF4wddBr3LI6Grd4Y4SkPoZj0ISmE
WXkQFdmuVJ+faoTwu3V9lzmNghr4bFLB2Ip0jUNjeMNzt8d55W3tmG/Q1HeYvwWjSx7f5inTn9nW
TsSzPuRj+1WWne7b8wKfgiQuCFIeAwr+aQsR7JUfEDs2lmeDSK+2RXeXMIShydtmwBN8UjyAaU/D
eeqmiVVbjIqQkuABIPq4mw1M1RrBzZ7FrSqvVy8OoIMG4fqCSwBl/lLdVBlNUTiyZLXX2pGUvgcZ
acWxMp2L1VjWDTjzLFyH+gymtx5WyMHSlmOONlgsQ2PbzlR+rQgDQKNFzsHSp9afF+s1btXj2Nb3
NGZJ4ILXsvXm+SZHHbUzJd2h2vHO0ODUsR/zI4j++7ypyFFZTAK4m3FfF5xdYb9voUNScGpuGHBY
2K/narFScUeWaWnMqsnzOGE7bcxUN5Qe5TQ9hhnYPFdLAZUTSAuAfpShC0t4Q+HghQzDTE6GnzwL
+tPYWohtOZAAuN8qciRXo+f9NI7PIdggZAm6u83n+FSTVLGtpKWOzXgdF9MnAArIFAwqxaKl6qqq
iByQodsOJuIQZVNqbZxnKEpWYEI+UUK91YX2Lc/Yz9psyk9Lxlkhdzwa1GzAVfNgtEwrDLqwNdld
UTbbBKol3r6EvoRLPt4Zcejs2tL74joteYM227TMWsQyLnEFpEunk33Cf3kjnOISa1QNW48z5jiR
h92R6EyljS0DTUNIDp+MUPY5K1lQthakcAy/MXLEeejJIFr3r663kr1uuzMsQBTNI3tOrmkty7cf
IrQp1znmFy+ifgsSoo2SmFZrxNLom0BaeBv5rLin/aQU2FJDP3VIEJC0Ig+djfxnKcSwzdbQMcdh
Wh72XYdhk32enXu6oeL75vQoo/qcT6Y0+5xbGnoCtRPTdFuWRrFdSDT4ZNfaa7kyBDLpm1hmPKWj
v1oxkZyKjFP0XWg/zaX29uiXWyzNMzw+7Pd7B7bnxhpoKsgNSyC0QfMcnw1VHMCIJ/TTeQ7V3kti
wd6xWUB4i+FgdMzeyonxffaadF8+VeSWIYwi/dYh5qKRTbVt1qRdrIOrK5rkLmPNa5TFreNh+mD1
Q+YtkaOObCw00KX2KEtQxIk1Eomtx6i/Q5szI+6ljRJUgrxqHYAiEJeg2a6vrHfkLbvzmjzI5jWz
H+M4+eg7iksyvyytl+6popwFQDwm5cCiOIsmmldgFx9huy1wZXoHZjmGxU29UBuvxuZ+NNHesNjr
wI9UT2Nna5tI0Q4AX/dcG/06tzbFThniftQoQHc6mmAoGEPxqL05YUjqUoccNl/kdo6dSzND1a+t
cf3Rds4Q75q6PvZ284KQaVaAFOKGJXnrhK/I2nYhxmQmVzvPVsHiOQhjEsMjSc59tvCSiZz8ZImE
ruyMW9iUm7Zpd0XL8Y6qZuNW6iVT5KymHsMptVE4V0GlhjfUfPR+jfxOgPQhT5CJO0K8oHqYxK0l
VpWzOWlB5wArKiXnPBg2u1q0t1EdVlu3Nx61NaKTEDl/WBcZsYbz1YkvEW41XKwkbFQx0pvMeg7x
+tpN8+IS18kPrl2Yob6scu25n5/TyL2lT3BpIWKao3aqE4SGi6leJiBX27GuDgItHilJ1QuFwedk
sh4XzX4kSwG7Imofeo6bDNb0Jlr1zezxL61YPtta+c1W3JFp6sZrwc3PDpJDzasDodUPeR2jX+Jk
mS2OFswTJPbZ+NpBO4L8s1LigWlC2f5hAezkezOeKYuLGUmc8b2ZXTaLbQZ0NVklZqvHrmIkR2oN
8Brbbank9nreUQlrYOIE4JUdSP/lLNIAEHGLsdjAbzwPXhggg0WiO8PuyGW0deyHStjeZ0S1iFdY
BGqMLmXY6JupdTP4FMy5HdosIlUCr4aZ+Ar8J3IXLwyHva4r0P5uIbd1mo6XCoeGlNN3Mw1hFFn3
LfWlgLBHbHti+sRCEvUSQRshVvzEFOesrZbz3MrnxRFfdRR8vlkwdYrjagzs8i7uVtterMAXpqzc
9ahfpVEIJDJOMzF6RMSqDAl5RBXBBh7Z6eku1pJXlc3TXesw7CcacVUF+r50Je0v2OP9Tsoawnr1
2Rgs9+JkVPTmaEr9Usz10TTBfwqQopex2OvF+zh4r6VrfdJMDnPHa75NA6NFp1jtuI/AlXi/VKWb
3JtpJUcQ/ZgYISvVc5I3EvZ6K52pKa8L284CRofQzuCwyi1IJLK4uHnHT5gyQE5xdXLRjm29nmnJ
GoQzGNGDahBSweSN/bk+XScsDTCIDdQDIhIIfSxTBdFAfsKtV92OdBwuQj9i1PyCZTzZtUoXwDSS
57RvopNm5O0um62dVunxTUWvbqMr8eQ0o33I7U+UBZK9CkVIcsc2s2kxQeswD6rIHgY5NHfC7Y9V
l6s9tpN0bxv71F20c1ZZj/E8vbVaQ2+Iov8Nkz1FfAPhL1Ph+RDvJ2SKwEMmDLhOW3HSjfghzHB1
L7DNXPjmFADVo3KeMOVER8t2ooP23Ch/NjpKBco9hTX1q2adp17PhZHGC6TmAwoAzgaTuIscTtlu
n91ZGgVgcjagKzjnxnJDX3NK19dq+ejYAEYU8Bd+RG+XID3iJEUbUefHuw70KBaQzY7hpXOwKDZx
8nrddRHZscTXcwduR7POQGPKfqP2M4eI5duWd6sX7icdxzxZ5cMdavJdU7Qd7cCwBw8+fLcneYeC
k4LCepyzXvlpKX53M30lPpa6clP/xHQYuCEvC2cp3aY1tuxwjvfXvWHIvUdv/YzVOt1qiG3vXEoX
TbXOiKgjNmkFOakEABPPFEI7D+7O6pxx7MOUVLxkzdksTsnbTS0AN4YrtonhmCcz9V68kTYpdqug
zt35kGbMAFJJ7A0YvnUgIs8A+WDJjxNeevuzRWHxJKuFAl0eMPx05GATH0h1ON7qbuAtnJUXQhnW
YiVLdu1nOoxEP89Jv4JEfIEUNEgt/JkzAA4I/OS4LKN26LCCIrReDqy9mDnqWuBOOrSW2gi82JOn
QZ6MTrwtIKhOFoYnnL+4WWI0vnfXa32LvJUd1aChPyU7L0Rr2rvkteZMBRKdU0QXDePBJjAGpBvn
kNpySQ6b6yeny6DxZQc5XUyNYzbtCgd+HF5t0s2r0+wyWkfGs5mEN/Qr85MxaBzJMWUK09ONe8i8
kPrHIUIEG/pxGrHq+V+Encly29i2bf/l9hGBuuiSAAHWpCiq6iBUGXVd4+vfgG/Eu+coHelGOpS2
ZZEEsPdea805JvujR/rZRTNFg4ZFFp1bMf1OVXaZUa87Wgqmrfty+lLFiovZ3FVS9bVIwvE6axOl
ZHQJ6cxsgjn+ykWDMSmwZoQ2Cmhj/03rBYNxv2KuSwD3QwCYaUg5NRrHPIRe3WFO19v4hFUQg9BM
1FkQVc8kXNGNopgSdmLUNHYoxS/gzgKeyS7eazW1XRlYNhllBEqYxYHQuYVnrbSgqUoYSoX+CfEe
VgshQkgNIA9ABcmHOH0l3u8yLBvarJ0JhBXZ8MAlhgq2KcZgsO2i6Rdm/n3cKqDH4+HSU0dg+Wpe
c+wztP6/SGs6Cm0uQbVB0S+HhC9mFnONKJipDgP/OWgF4c3oN4bS2lRAj0UFVno0mm+LubwtII1W
6feWrVGDzqXVosY9B2RGqzYJ2fqmNbQ3GTTFjtCHmRdFuZ/TOpeiCvhbyBAp6wm9LZNTVlaym8sA
RTTAKAUJZK7k9+/CkOePI6x1jpapS1/rjuex2A7kvSGGpn2vJAq0E+afkSLuYGcici37k5FMsbfE
neIIoTmENr4/qCUAxW5w8lKFzE55VvaqthL88FEimhm+LEFNVj6pW5//yEA4MR3f+ZCa6K3F+CVy
8zhJqIjKTHpPW/zvY5pK7sDduNAr1I2fBEgOjb52Myh5k5onByWZfskMROyOgPadTG/JVZP8JQ8Z
dlrySHOIKf8mHDfEEQ17ubK2TVD4rq61nI5k2R1jgZtvnhvmREXKxLZnvCt0ImqTCHt2sGgnJEdT
DRqlUz5A7gDWq2tsoRxsCN9k1mcac/VgqE7YVbrbFdZlkGl06vNIEW7qHrnkyaaN+3OiDnjQCDtb
03F18tmnmUI9FFQkq5Keei6NQKLssMJm9/uXgl18p0h5KDsoDf7/l7LIDSY1aivSH1b1DVkCp//9
VuaH/NHvvwu7eVZefv8LkfgY41VPEStQWeAma9We/DCuI/14/llSIKONEvt3Yii17ZwfH3OY7ucU
7BRDNkzVVDbZ2u9lCwXKbF0tnoC1UkpLuEhpeZK1YMRBA8bB2Qpr4f1Bn6H3N43lnyaU1hjrP/D3
fyeItwVpG7Vpht/BP5fNsE9Ca77wHqKdWHbc15pjmBEpjGJvnUUZww8Js84UyNE1j5gep12YIID5
1jTWMYylBsI2wEcJP+8msaHPpnDzh5WSEEZEeOo214hxisvyNQmTlk7C8BpnBFSNQANFHZD0YKoZ
6oAIQ6mlHINabYmS5Roq0Xwfy6HbMNfP10oXJXuQ/q4V8YlkJSQIOdP6Y1UQbx6Vo1cW1HoyR6Ys
zjeRpexrUF+crJOHLCvqjZAU91FGmLGYH2d0X6zNWPKkrHtuC/+gJ+VtSgTGtHJ70WuyTwd9QHPS
1Ht6UsTKz33vtGmvQUwntiuUEnWroPsjTGxcKqyCBaFdJ0bxi9Yih3QtfbYKIhcjYzNoPtk5SJ2D
jk5ptSoIlhSz5UlXkedZyhg95ISc9YNhrEI6h44UNNaOKf62EpkuD3KxaWusA/kQ2FAvGbkjrTL1
iV3YQgo2RANhSobSQPrkBBU07UkR5cydyVpY2miW2zBWo/ugdXdUOqQgki5CNHS5pQEYnUPR8mDz
t1Sku0KYvqfcTJ4RVBChKO36kKTwfDHg4XQA75NPI7QSenl53/YOuYXdJsm52VFrQQHMqj0JZoy+
yiRwdF/HzCHw/Cdl+QXvytiUoflQlgOdiZIpbjUxmo4XGVIfavFeHbVNmtX6bpJ1+Bwk4MrxsO4K
gikW5KUxF79iRXvShumzCytkRZF60Axtz+zNpjFEM5I086Wz9IwsL3SCLn/kJtZO6kSYRluntUda
h3rTL4COumsHOiyG+uZkohTbijjnwD983cZPamxzEOmCkWVOynRrV6NH5VHpjSMczMEl/YemGQW5
V7eZuY9pF23DRrB2fe9b20ppoOhovA1u/2wbWLqyL8SioQax5AOA9tkdE1khIrI0N4nSa6fCZ8JO
AHlTqf4JPRRcGDkWL4bkY/OtFHCATHtQuED9xmIePEj0IW1N0voHOrCdPQga6b2EgPUCx3kzyMZb
qzJaB5MRPVaqoK6FuhIfO6ua1oFqZHckO/W6MgoOwCHgRItB+VbyKahUnrC1nvv100AZsybtr36y
MP6sNZzTT4HP2ZQgtvyprRgilaOePkngEOkUMBcW6zIl/LGJn5rlH5WnOnyiF4poTkqCJ5/w0XXL
IfU+5ogI0tgy7yxMNOSb0rgjryrWUq/WFz+xnGgqZDrcyKPMGkXi7/+Nw1k+EbonOmP00qW6vioH
Zuu+BYqvqYRLGGsa5rtmOPlYtE5tGw2nAYzcoQuZYy6/31ZD65RW1jOnMrRjI7X7OjY8qdPNpzYx
7+2ALjKfP9JxiOwO1veqFAiVzszgNZ5bDbZ8HazVoDFsfYTqoufxCOcvqp2my+it91wIYSwkwOjR
J/PKaRMBXadNrQOkBS63qkUJtCvnEhojCY7SNnsXpvkgilJxieHTuXN5GgalcNMqMS4zr1iI9UMe
xDsrrtKHTGM5ZgKc0Xu1WM/6HF0Ur99PamOfDKQZSg0TQSBQ9O5ybRHs4BgtwpoGuODUC38SJkp/
1OBu71Ry83aIdhSoet1DG8T7ti5mt2oIGha05FJHcIfrId6Ni+YLP/i86nvmySQ1Hgg+HCC77PzK
ANiVkJXhc5xiE2jfcnJXPYZsjZNBmSYMmoZbcpKXVRu4IsmcWVcTMplRH9UY5/ylrmVKQqgGCi1l
Oa3lfXOoarYGPayY+unujAVygxCMMC+ZFBUzVCwHFaWOSb7hwJ72IneVSVSTpuvHmMPmQoXfmMrU
7SV1AGhEC/gM3+rA5GvfgFgkydwsNqUZyVsWhNHj9iMlMTsL4LsQsc6bAfTAcTRA2OW4p1eqMXNK
S0Ns3rpOTT/mNhRdyQnnnsqB7FaOfvdGl6pLMI04r2iKsWzPrlJU045SCLbLE6lZM4bzMj0YFdqW
XBH9YxMO4Vqpw3VnidYOSRzR7wo2ijBlKQnqddJVhj2N9AR4k/M2Ddv5YsxwvGDxmKKUnBoTP9/Q
qYc06jnnAcbcqVDJIRnh+0zFye2XOF1dk89MBRGqKsqzEJffU1rfQ4TM3FnTWS8Zlo+Eph2FmRU3
bCAfN6xaHvxhmpYFvdqujg+i39AUiCfoPdZwRmgxGizHlghOn73fdyY9XGjp/XMxMh+ZIGCuoy4n
DnhUBxJdKD1k49yqXWE3IQMbQiAJHQnh3fTg7EfkZVtzAsMXm0VFDLh0Cma/33Tcb4zW4WeJYfFI
WSehNtL39WiNu3ZUSXeu+4Y4ZniaU0uuE5qInWYItTNMKPGK4FUQLWTvtIzdqasu05ixNdRQodlD
X2SZMihUzKX549VGfbJknLZqk8abvDJT10+UCrQB4qpWDwCMZ2yeZX1tFCrgngOBnXXwpYQ8VOx5
JK9B9sUDJ5uJm7E/GEa7gexJZEejn38XjnySqzrTBTesZs8gIYx2AQqCXnPRpOpXQa9lovS0FM+J
2m1S2ThqBnLcNO91JxGpoytRRhkuBKc5k8tDM1NeCMqUOZmu0tbxseSjwjfWQ4ZuvI/jJyXwU6xa
+VYXZX0P3uswxVrrqXF80QDG2znmy7VSqd3WiAZqoTZIpX1QdNIew6jglMvm//v3fv/SL3/qzxay
NK2eaFZnjWZnuqF4td54uObEPTI2U1jrdbxR/SrbKiNRLdHyB7+/knPG/GRoLh3x1rfNo1lv1Gvf
uhp8tcBeDEi7CDwHw+tr/zIgd38M7Gob2dIlfzHf+k/rIDEuDJ8lYQNjjsZuZqtPlAvqteJGUJ3h
ak5H/10BwDlcm8rFw856s7RVpnWjboD/Sa9Bvynd2BO91M0d/ZPfOBc3nW9FRi9RbxSr7Em+Rs1p
fjXgLuNHZN+7AKWCJVHfjUO0mY+CuBG8p7pApU+TezWfM+Crj4wIxQ9jK59iZa3ckg/d2KiFPWNT
dEe7Itfsq3xMaLRVR6M8wzTQr8GTCsSh+ujLIwtCw4iRfYRRZr6XGgcHOxk8XQDddNUdUUZnAcRi
Gna2ZbrRkjgMl/3gpy5SGPmh+ijASHlZejQhegmfvHXEeRvlDlkGaQ89puGr2iIsaRlFvuOYG08q
Mi0ScnelWyWP2Y1Tt5pvJ8kRkSuydlzxkHTb/Cl+Et6QEtBKwvbgFG6nOcqT+pHK5HHB+1/P4Xd7
VO7WjjC31CNCVzW8gGHiqt+TCYyJuVrFb/171q+UK/j6C29uWqufozs8l+OufwkfuycJDugaqe1R
oCc9r6YbuxoSIpeKU3KQi/Qn1ViV6zpFhbHK72KBe38lPMYCvLDV2DugH/z2NJ8B8cUHK2eew8CH
duUKOjVO1GY333CfMhrfMOwhbp7p1t4IV1ybaQfy7Ek6a8Cu1qp+7WQvReF7VAGMrPpuNzKHuIlX
41GebJkbR9iK3NeV/dLt8AbM9IbjtXDI9gRGOdhZw8d4m47LHRBQcUxe8MzArt/k3/WxehWu4y5F
oe9m29lR93eEk054zHgzz3joEdTQTf5sOPK+1za9v5P0NdLuX2l2hc3hXLPHvWGHeGYBzgDHl44E
y1N1UWK0bKona4tnl6mZsZ1IHCQv+W4S50clO+4Mmsw8qnb3WG3yE3U4WoJpLYi78ClddNU2V6Rh
xFLbzYEc3F1wG++CS1qGG22Ne51ftGirB7Yf2M/SVb74W86mEMLzZ8Lgk+96D2B+WDU0S+itbgLo
oChBXxu7eKn3Pm3A526j2sIDiVfki7Wr1gvDDWqS8DS+pztImZfSfYdz2hxIZnBQ5Va2aY/PyRuG
kJtxReNSvKirgl504AD4jwIHTmf7i+xECB/DuoE96SgnUbm0nrSn6TO8sZQpH8z5FkE9CnCX7jc8
X+Wk8MGg1PTym0UM2Lp6K+7CmpFJ6aqP7Z7sxWrwpI/mTUwcBq2WIxyB5Xd4lFfWelybL8CCblK4
Hj7h2dm1252z2+LoQYo7r0QvuaWDJzzSK4pbLintIPFR3cifzUv87jOmcgxXu87Gqn4uU9u8USfO
v5bMkdTLDuJNuVpEu21pg/nbmQbyiU+IYj0GWbJqPshwaF2OG7nDmEjfhbvirL8AAH+DhrAP3Nwr
fzWb0F/HHzBRpg7L8t5gesI/voLGDM3RLzzmdPvOeEivKb2uDZFi6Z2+/YuorJPz4gHn0ITTxstY
gDDPoAb6FYhHFb0uVnSmPl/oOKcJA8xpQFqjgP1Y1Y94Fir2Gm4aGTnYqoRSntsaZ88MxMWWT35V
PoXvAowLAhU/qVhJR4QDDwjWo/ALncaTLiHqYzcmmHjfEerCxeZmyqX1sjUt2oeVeS6vYkuX0PbZ
sqK9MLgAIxFAI6/TnWbn39VyrU5rsX5AEDnOF+EGVGN6iO/ouQVawTjN3UZ1pOPkYbxTPaax7ZpV
9zM4mccytntbdNqDcBsv1mE+CwxROTEcrUOgHf3vAXDeAV8/HWAmoo/siBJntxft0bgYr8GNLeEV
oMCXcGg8nr+Yop6GQYYfbR169VO9QwwUoRRdi2fLwcywDl/1X8EemTiUfVqerxKN/mHFRKJnRupJ
J5IFIpdBrrVrAnQKawTApMpYlmPeavA8v8TAEXbxGyRE/4GY73PVvceH7Nnn1uYMjl55WLVrqjZk
MoXN/xTtOWUpm0BfsR6Kg6tum8oOttm0iX8R7AYj17S1gS1TPcIQZ9ArWHZAzBrLIepau3vNtk3p
MVJCU2Fwn28FUF+kAziTrSCWYQDizdcwdxfOrxPY7bAOHQNp9lWZVvKmfbKOkuiWe0yQmrGq3PGg
uxaPiXQWXhKn9Ti6y5foO4BIZZtfYr/VWVMvcA7QLnS2kbnohDkEqZ+518JHYdyxiqo7EfDTsJbz
9bhH5gsu7JS/Wi+c0aVDBQKD3DMeoXf6/Mhx/S/tlIABvUA2raGNU6a0H5aITg+BMc53lgVbuOq3
oL/qgOb2qd24zTrAAORWRwKrP/Jn+XF6AQ5hftD6CXfmPj9lqkN+91M5Oc0njxyconavfAgPfLob
aeeHNh+YMYBIQ6YK5NeOHpPQw2YcD6tO2sqM0chAErhKPNMr5VmMdrrpjFuo59Kq9yR3RqTx0noY
tAFrluFK//Kx1Y92A0d/74u2cex/taLn0/uS6QW5+VODYHDd34XXmU8augHF2NncRyDURyefHtJ9
mu99jzwzZAOH0FM/VOvanREmFuO0njbNp79VhLUVbbqHWPOEYdPcSe7Fv9iC4cGzxYe3x6A4OXLE
+Nkbzlp30EMXN4Z8MH4V3NvRSoPtdmQmr107tnvhNnHeiNbaU30FKFJ85GguHQGnx4UUFSQ1KGsN
lMmAhhwezNwtXdPLWmA8Z+6w5pKVWym3Q3HNwAr5Q7dPW1j4qynfyQ/8fQPKCm6D3pkexn5vJJtF
W5kA218xR9LDjZJvTG1HzR7pV04KcXHX1SNAlcZ8pJAUuiMHtvK7fmitWxt7PsfQtxjiw5UFCvmT
HN1pCuYPzTk653gqd0PlBDcQ0DC4GLxorFEYh2wDfpywKT+JoAzZ9J+086jgU9lQFaMM0L2gOFUJ
LL8VxzlUSNEpeDff5COLRPodX/s3g96d1zvKW3GotuGu27ev6kOZuhMTYTSlNwUQRodtSlmHs0ca
JVh5w7Pe2sw1URRl+4KQ1fycGzYWQHDv/jmYb8VX+VaGODdWlH4AuQLtO9Ac7B75L7xdmfqNt2x6
wbuIDSvVV6jkEA4ugu9yRaLCGXKIuKNN+pi7Ubdvbkw7/WdBWM3H+Vdx0G/FS2yufY/YV45fu/wJ
D+qaEKgRb96x1OySi4V1RF9XPKxcJW62awX/FgXKOr1zjmvzdxJYC1qjx5G+3jOvE3Mo5gG2r12C
rjtZmQ9M3PzyWeuvwiW74ZQZ1RXHcabXMVLRD8Se8zcbW4UxYr/EShBksRef0a3cGqqOnaCswIP4
J9NrEEzTVwT1ftWO6Ojjp2njc0b94MYXdj1YpF2M4cemYU5UBXyb7+7QwF1yMIygfJ4Q5D/lLNU7
3+PcYmfXZK/UtrYpdsQSbKOjeSjxgpmcgtfGMTxzcgjeeGbSfV/syA1G1UiMS3nT5x3ApcVvm6Bg
dyAG+1hjuNu0nXYystW4p69On0L1fBx85SbhiZDX5Y3xb/AmsWBxooptjCX5PoFV/ORLxOV+vQpv
5Qg3+9qndvVC1zkQtv6GExTJM/EKITXHs7F+HNXKNR86kErkdV7bnLHbmk/O+uJisKsmHOMpaLby
Sjhmj+PdjFb9m2XYEL/CFV32rwnS9COGFqaTElDJS83Ib0Nim8dl9B98JEUD+90+5OAnb2gEm7IX
3nlAC5TjG3WXXQMXka3J+rlLt+mheO8JzNqnj8GJ2J/C4qzUIdj5phHwoH4wn6EQ5cBqOthkrAOK
ZdIhEYvvokv+wMuWLuKbeFUeaWbwY3FHUSO84vXpUSQjZ98XNhdX2Kdv9O4oFNLvxt8jIFmm7I/B
F6txJuxQVLUn8xnD7kf8q/ZiRnrb0lE//QNBUJJPzccZeVUcrQe8jPT1ysOwy0hUtBsn/MpiZljU
Q167QiXzAqHEYY/ifuleaBWwX3cvtD7aijiXNUWDHZzVB+E124if4rQh4oqUXeECRByTFAz+Y/se
01/6rH+xaw2V3c5Qwu1hG/a24vif/r55Dup9jJh3Kx8E29hl2NxCgH2rztyKm+p1iWkfeUL5sH8h
oRe0lbXDB2KglbB9QqFc60ro+h0x57M52QX+R4SfPKsoQjfTIXznVE3aI6fL1NYjO/2YaPAFq+++
RGW54diEPptdvn3urqFySL+0F+7Oh+gdwrwH+n+MbGtvnCT8hV/MFhBdWIQF0cB0DPBtrMZvwkH0
CJNSHIhDkc3qr+8ZndjhkdtqbJx4Cx8SC/xFui2LzSISo4YzttKlXIpYkwmDSz8vOE136eWlkhjL
27R9GNriOWdjrN5StOzrcQM8iZWHA9ZV3off2F/NhxQiy6/4sf9kExBu0iZ/zR+nzC3YJ66+O26N
G2sUD4XxxdTtoBymHdgoAxrTiuCi+cY/Nr62AQDP7cLtUzilrcMtJ2L/G+U45Tra2/hbpcTgZKSi
nFyFR+xV4gOrfLAasVscYzwwj8WpeEeObh2W/qbA1MfxH4JbyPO08p/Tb+7h/oUj9LRDjyleozPL
EdE8ApYzMrfXzXPzrL02zyyP4YO4x0hwqTbDM7WreiQyaWPst8lVdIwXUIfEPa7rYsPiyWKpvXK2
vvdvg8c05rm8I1AT7Akd6a7nKL2ZXijYgdc0hxKdJMjzjcjIj2Hfk7Xjbvqor1BaZrhuiMJye3g0
X6Zxb9n9yf8cxue4gW/paqJbqNSWK1T9nnFKaP3z2ODwoYgbsDGuxNflARpP1bAvf/kbTfZmdUPi
MHFpBJgELn+xcLX9dCrPrIJoDq3dxIut3fpB240un4B4UJyGgeAdj3G4gsdNS2LU8AJtIzZKhlun
5fiMl/Aj51gWOqMjflWmmzQOC/izwEK+CBdWpWccy/fmBTuFTOEpXYU71LZAI3OF6b7qGoigByv1
dwKjmd3vr5JR73GgliA7ZxHKVc0jjXgfQ9NbkPhcPCUZiEIdIokUYKdfkIfR799PEGFlSVtxq1jJ
vpF6k9gX9nE8T74dxRimlDl9Echs3xitxvsmNFPeiVrOl4GZ7HAcMvGLcZeQUQBbjwoLl9slEWOC
ynJeT1j2WJ0nHoZh+SVGdrPumGzg8Z4VZHDNQZVGjktLRPDvX0azPnZqqbuJHqa7cQAU2aocKNMa
PpD1bX0XjdUfLKEDOo6ciyYs+gQnKwUqld+/6PM9NYTAZbhAExOBcem0NXDeNDSfEVnWXlhyMEf3
iAWRxrOK9xQlBy3aaf4StfhRSC4BHYuBOFZEAxLW5/o0qPKXnBBImccUc7p59Xm/gG4Z/1VZZxcV
NZcvUH9buLurYPpWSv/ot77MEZYsVrV7iXW54VER8R9zITpV9tArZythmNkex6vRdERiY7WgM8Pg
zC+f1OZ5UlGvLl9H5lihFmm+iIB8tNLyVo/NQ0suJ2ukSlZk+g5nkhbq9DyVguK2qujRWd9Ik3FJ
psArBfmkUHhavf+QS+rN8CmODFlbJfpExVIrnpz6V5/hjjO05lPZzdomCVAD+eN8H2b5zOXgAFOo
Pn2i8ssUyEMBUWbX4vhpyppAxGaIoy/0fKU+NPnYABylMDYIQtnWBkdXA7qkOIUnsio4P9Q4xYmm
cXtyT9eRukwxG+Nopta473MOmVZPM7DKaAcJs+palvxJjIvigJ8E4I44ww4kH//o89xpv9QB4SPZ
nTxuXbrRUo4LHdxJDOynuAqphiVz/T//h/j5A89FWtDe/wV0MREvGZpuqbgz+aE/gC7w/uW8F8za
G1T4EIUFpmBJrpf9aNtk7SrLKrdW412pyGzG9XT/9x//T77L8tMtSRFNnQmR+oPvYoza2Gogwzwx
GUDwq2CXA1oHMV0MYREo+bVOt0vEK/3vP1cCO/SPty3JimGZGsMtVV5e2H+Qc8RGL0d5lGomLYD0
a5xite5GxnCZdLzws4iaPquP2PCOuoWek3EylW2hbFVr2P3lpSzv8ecVkGRDVmDDW7yiH1dASjRx
Qh5ae+A+ezsGTd4RixYWJqrIc3gOSuaTCxCG23dketbftQUyZ3ESJhz7L7eD8YfXIktoURVT1WTr
52vRIl+ShSJiVl7lGKpiNvgFK5BO5XuIF80XTPUvV0L50w0oY/EwsJiIuqr/uBIJE7u5LIXa03Pa
fcaQ3Q1FQyfJSaubSXtaPn5Dat/KkqztLHcbnKjVyNEeOQAuk3SnEAuPxDgm9oUCJpE566sa30Q8
GbZbHFd1/WSiAQHhCByTKEryRBiBV5AjKIgQhzmR2V7//aL+6ZrKimJgkTUX6tWP+3oK1JJdKYAG
n7ER6uBhVno1/OXh+X2T/rxzQPASKyDC3zIM+b9v4hGn89RaBNz2tfYIm+baZ8Z+MGh+tzwxJS1Y
Y8ivc9mDY7D4YjC3xD0d8X+M2NfTqx5yR6VNeRkOvmoeuPZuaarfVrswS8jHrerjPAHQKAmZExv/
Inbhr6LO6s2/f1jyP+hZrEGKrGsyAT2SJak/4gcsTR2lQFYoByyOpoFRQCvQ0TgxapkyrulcR5mX
GcqWGF5HXNrK5iav06dAGhA4JhBG9PE7sORvM6nvzcJcUAJoBfMQXPzMrP/yjPxx7VBUBndsXoas
//7z/1g7lMbSCyPi5XJnrTsJqg2Gq/W8YKekrL8njNQXT//bSJivQu8yQABHT4ZUSLH922v509Oj
sHCLKop6hKE/boEAYYlEkmPtJRrTE6NKJtJv6cGG9IQquXIDjeephUuqB4wxiBH/+vdr98fHV7E0
WRXhvOnciP99D1r4Tf73HhwRFNm1JNNk7iNEotPd7OIY9CupEMuThy8rAQiyXJxevsUmfaUFJzNi
k8PGPn77CxBlRuy/bmPpuzUSGq7BsUxL2D0pVbbVYu+fHvvQ/4ATQYYgjREhhikOZaldMFT//sb+
uDEqlqkTgqbIqvmPdQkNKjeQWHtNsdc6Wuw6iGQV1dpmBDXTxmiJZ8napjTOY8gv//7T/7Qvcoct
xDMR4J7yY09QR18lAIs9YVo4PQT3OcPMNLUfwJEHxj3WchokQ/uX9/ynVUsVISap8H0g2f3AySVj
l/dTOtTePHItEdy86Wbx9u/v7G8/48c7i7RWxifKDYvI7zjrtaua2V8W3z/ekzwMEpePu5Jsoh/3
pBXDapFbHopK2igDIwCCmVYWsYmMuPPr+BsTpEaOVnVH/DJXTE0M49EPpykxGdU+qvtjL+IPNWXJ
HqaUKRUpWXSlwreoDDZtgwK4V7iTSYu+hyV787QAowLjoYz8jwU4ZvqoNP79g5OWR/m/V3tFFDVT
MVl7LCT7P/YUVSs7RQAW5AWI01ct2/hKTTNHRgRFEjePmUGkG+5uRg7gbgKhYmpScvQtrdz+95dC
Xs0/X4lhWhxWNVkyfi46lW6I5lQqlVflJIAxbA9JLbCMVmKOO13HuvX3CsCKUNn/+8/95+kE1aSJ
sM4gHF0xf39C/7HwEqRLGEiSVt48h7Yh80w2fNjrouzxo7Ho1v7fzkPLHf/jM+f9mZqBcV5T1J+n
Y6uJonmaTNxhqgk/AmU2R9mXso6f/v2d/fHnqLIIu345hqvLO/+Pd6ZTwylWbRSeSe9m9mVXGDAz
VP5fzprmP4+9imT8x8/5cdgSlFT3EY4UHkiKVrBUG803Vb6+EkZkAVKhMld8IAV8WzTxyLpdvqrx
1qjiR94+vYa+6zeCtWiulMxR0GNJSihuYk5CqznMeMX5ZPJnkA8GFGyVCuCmC+gZqdaI/b4Ucxd+
qOAAAEfRC92ns0xEFX5wCzJ8YLJPmR8rW61qAlI4NkUWZgQRMaGTyAZcW4GKAL5oHcLpPvGZC9uB
ghLP5IA8kll+2X32poi8IAkDCmL8YgBF3gfDpjxl1BaMLXo185XgEtJ+lK7E3DQAed8iQ5Ie8THu
zCB8HSDoIlyFrqON6jUow18iTDw78ZlgG5pJD3OWjE2taS/iRo7nC0Vz5fp0WAuLAXivY7eJE8QD
5hg+RfP8GETnf79TpD9sTBwoDY3FQEQZpv08LaXpLCiUaYUXZwAB5HC49Wl+VQb5ZtbWB90Iknum
5Iqd59nK4ktjhSqQpgGr/4FwvN2UqzfM6y+aBMM+LO+zkL5JOilsstLWq4I0hnkKaexUuh2JwVPd
Q4mfQ78jaV1yR1/8qkka0o3kiq2NKZUaPhFCQtMMIKhifaTDcNNa6zS33U0mFrvp/Y0a5wxEMutU
V6T9LNRslW+I04ggws4OB7yc8TWTVQJh46vc9jcsc0H9FU/5VlGkrymQXF8wTvBgkpVSy+9dLrnl
yOgx4mP3faZYUZTSanKqekZcgWdhvbxOWR0SuzG6W6hLX7+/r9cPTdFcUd/aTQ+hQkbO16bWblR8
T2Ms2NXie0PmkD+ypknqiyLnW3wWuzTKj3MoXwJNPQcJbIiwvgtzccTtAnMnDO/hkLzWYTkfWjKg
ZVKoH9q8Oaqd8WVpOt18s34usCNekt7Cu5VfsMYVD9Sg3FM+hqu/3CF/2ChkC1oqzScNVabxYzHx
M6ilcj2hjgZDVgT1tGshl651iz5kVmubKLO+IgTsSDJq5Cwilz1pRoagvjJ4f3kty3b+YwFVZINg
M9WC5WH9LFHosvT9UGaFBw4EeTqZEUK0GNUyUoCNdadL/Q7hvUi0wvA+Gu2nVIi3pkZZE4am6hR9
yTTRFILt0I5/2cSkf1YdChWaqOuyZELF/Lm21wToCGGn516AZYB+V2kilWXwgrg82Ptj/eoTnWBT
AaReY8DZCoVh23Wi/5dNbclx+/kRwbdlPzNNjf9+1opEx5qDP3XgZc07RIDMxf9HMM1vbgimjtUY
j9M+TxEnKsW2Xmga7eI5V8Grg9WOcTTqn1q2T7ET0JYfL/D+5mPhC8ifMJbIarKWLZSzft3asy78
P9LObDluLMuyvxIW78jCPJRVpFn7CB9JJ10kxReYU6QwAxfz8PW9oMyuCrncxG7rF1lGUqIPAO49
95y9177X2oTPEtYqxDnYWjrwba8hTj6lY/7Jxf/1cKJxPtJAMhj0NlT1qg6r4lokMZ4qCK3NsVYd
Ru/lBQbVrE3Kc9Fl56QZkP5oI7CY/PL7F/+1gtan3VSxQEKTamZc1ZlxK3A3KRF2FJtxE36lRT8M
Z7p1q9As9p2aPowS4qHfv+iNe4qqHdy1ZVEYabJ59YlFleeN3zaJm8dIPtESiri6jGYD9CO6I35y
r2V45PpLGlknVNTvv3/5HyXgz0+bLmt8bFXRFZMsv2ll+FsZ4YeJyHTyftzRqMlUk1vuDlNFeifP
aa3eRYlJxgd8PYMkFohzoC06uhNFSwy0bD+XjXZuph/bYXw3VHj5RW/TMSE+ZnjQmgMYvykTgCek
/Oxq/bpM8MY5dFC0GwZv/+qNFwZ9a7NJeeOY7gMNN/Bov0eY8EFQfnI6uHVjaDT9TL4mKiHj6qUC
pMKeXTuxS8b5s2bh8PCtdWo0BwudN5YxTpS18/z7C/NrwczHg5iuATmfFpvrsksXgDUlO0YJxK93
xCUflDNIhoUslC8/vvLYS5e6an1yP/5aVuoyR3JNnop1XvjqITAqmhi1Z8Wu1DTbIWldXY/vQlPe
//7jKbe+U0Om3aXZkAXV6zYuZVcfhvxu18+Mk9lyhs950Gi4sVXmXwtJ28e6uopkY0X6EVgsVtlS
w2nVDJsQUSCQKgMO3Gg9S95nd9aNconvQJGp321iNjkR/vxM9JLaZ1GE7bfEBzSGwaNm9KwB3r4O
613TflU8YmuIkHholM9uNWPaaa+fx2npswwgYew0V6/NBlI7UI5i1zGAS+gY/eiAwFqQrZx1Pe82
NUy3GQZNcA2QSDLNZ5e2URWn/l2ACX7Wtd44Bz54+AG8tRWMgDYPtabgPe7TGGINOwGJ1zz2NMwU
tVzgjEMUIpps5VXZQ6JjIu8ngswP6FgtdAz0uEnwiSWTo+38g2UgFfbS6IAX/fjrAPEc2ElAnzCR
02oFB9d1r3VlbMsWJMOYy5Mp3l8FtlbMYR+D5Ajf6OuhfOuB+xHq7gLicuaqUlwAPK/EdAz45Iab
HtJfvljbmVoziu3o1zfcGMFwDXQWuqGTXr0IvRxZ7+ZATBdqtAIgimc02zyDRIJp6h13zlIT1f3v
38TNh4vIAcYXjgoW/2ohSfWC4sHPExdPJ5IqPrYcK2fbqj85tN3oN3IHOybnXhZ1k17fz3cwbjct
E0WWuJ3G0Altot2A7GCdrop2Swl1hnmAHpxrU2vGKWjUfem1+84eP3sjv1YqU4deYUxk0/zk2//5
jYyRjI0YNKurVHAvGv5Y9CXRZ5c4HV6MycpZVclbWRjHyQif2m//718434LOhq7bsnzdkeMxMNs4
YDUbYu99+r5L9GVp6X2yWKu/HpJpgrEyMmegfa9eP7XERWfKmLNimDEjBgfO/ywRCeos6xSTgzcz
WbMirXbD1nRmXc1dDnl+1qIxUUso4jGGB04O7uhQ8k7ju1B3nlOYOapH2ECPPLBSEDh9vgzfWm1+
pAEzdrjRlrHN0gbh18YoO5ut1NVbSYgLXyVZ2Op+kD9d9W9+T6oG6w7shf3L5CbhS7JMul/u0N9J
ClFxXSwuDW1TkJA2ypokfGuSNx3wSyeBq+qoSE1yKDMEML+/MazpCbheDrhQDHl1RSOc5GqfcxoV
wJNfxC4mY1w6gP5twA8QKAuolSHaL0xSeV3dB1QTlAQnx67Wsv3VsvVzirYm/+h9rCth2roV5VLE
BglqOiDKgT9aR0HZ3hsHw/EOQ62e7Z5mhuBmkDVx0ev4icBLUvTyC3HtewGoflahnNTLr6VtLAtf
Ql1LvUSrmhakcx6V4kGD1iSccAIPf4Q5w/bATrVlrpp7PMYPLXmZkLjLXdBo4C3kFRP+hWdZAE/N
5yzkmMttL6M47WWwluo+4HaYxUYIa+f1x/+2zHT541sWBR2VIH+L5M92Vf3mtbfosLL+4e27Lu1L
r5paCik7W1FuM2BLdtxuO4aci+mBKKd0uyIYXENpSg4wbybfdOQo56jMLpFffmuCajPK+lkKqTLr
jgW7KItHWBz3o152lKXOnHSjb9Gb4oAcaQJECeZwj8PLJXj2PZ44U1ZiooyWzPeWm8sWRjVvNXSP
01qsWfxIhoAPXkrg1mlxEuT+Q10xz7KkT7aBWwWGIuscIzF4O9Mx7udVMbGIuScMjCNurcyUPnvw
e28rR0vFL0hnHy6yQKvjJScnHz4546g3tiCFxXAqmhnWatf1vqrwVOvYt10Cbd/Btb0A+3+ylGBJ
QPFjJF4bRXM1d/gwJ2OZgXAneJFza5972sVu60fiaGmMCaZ+YupUraseAYVKHjX9HixVTv0YlMnm
98/qrdWVnpZiUu9Tj/1y7G6hrfYEjuZuF6Fos7JN0dDfSbvHMs42o4i3cmettACHFirNIePNoSOZ
dXLzmNSoI6wA60xwl1jjt6jXX1Jbfh9hwUX2FyUdLnElf3Kmunl5FYWxJLMYznTXu68uOVFY2uTV
Yqc7FmZXIhp68muxk+Xw5FNsZUm/HCJ/PdjGp7lCNwprXnvqPKuK4bBW/3xvseR1daUX3FuEp8xV
7mal1/c8NWsjXxhS9IizfhuM8rtI5Hf61CuIbeus846G2jxizZ/FtY2MGfi0JmeH31/JW4dd3hzH
GY0ajJPb1apLyLMOcJ4rOdb5C7ixFZmdL5HBcukH1ozz6V7O6C35hnE0fWer9/7TJ+/gxrmKKyM7
mm1ywLKvy0Bh6WGdZnSXiqF9nK5PZzquXwExr190p32U5fgpT819H9vHED8ZOo880l6ianyvLf8k
ZfpLBmRfIuwaT/EnT+eN7VjRUNU4ms6e9Mt0voVvmY30oVFCN5yr8w/DKM5JxQ0U+sXJbrLPhsG3
bhaNmC3VUFSV497VzcKd4eVqNWZk1GPr81HDwzOZQV5dCDN4jIKB/7P/5HGervHVzsu8XjY0jQm0
rjrTCvW3joMYu76UPZpXOJafCQxHZm2SIHHw8+yzxrd162r//bWu7jdHiuJI16dGmQMfqwo9DKYK
pC5OOEp4KfocAJuNrFHX1oFcHEeRW5hw7J09ODy05gLL+nki+qa6tfKZ55Vi2Mi5/gyoPmWSTzoJ
uKVkJOGyCcHwyJtKEmcssQEIfa2mWQtFYmftRFOef5CPkWimjB9h84kPPVPcQaMuNFqwK9G4qQJl
U2TWMsvbuyF891Vr6VQZSjpra+PBpuWi9rlb58NaLpydKNujkwJ9kYZ1OVZHqSvOMQAfMnw5NnMC
aw9pO2y0Bpda0XwneP3cVrxLPzv2GQST1BsfjYRJieoQaZRj0p6HFgibpB9n4s3eBDHHs1wnLjn1
5BeibL7GlemWIMukQRvmgLSdftHKhORoEGlWBX60H4RLh4+y0lFJ4sbTtyaaICvyi1Xao5SW04tA
mkVnsSIHq96N/pDAQs3YR8yCJJ+cOxC8wFrXRhUokh9ueYJxgjJqWUd+h3Cz7mDTAYoiopmAiCZ+
aFKKRM0hIBJ8fsKvmKj7yBJhJRjHoCcdHrIQknE62DNCGF68Ap115GjrjFggWxInMHp4dLjrRzs7
gTpfaIJ6zJL7TZWxFRpQ42L8wi3ZQU784WAPInz1bHv2zrDLjzbMT36ZnaSqRkvhoXnSsbTn3ypb
eVYTfItZnD9FPUnXKGtMcLcMDp4t4EiewOQNpNgJ3MDgd8XeQSbUqgEcoAXGqpY20y3Rm8XJGayd
bQ6YSKdQWNYBIOlr9K1rLYZ76AX7LmxecsvviZ0d1r9fLm8+P4plKSwOGrKVqwOrWVRFPZgsSGrl
LUqTFTno7gdB4gUqIX0wl83o7PiIn6yDt4oU+h+cXhFToFW6elkjGGCo+AMuMsY/iuwcsziln599
shLd3I4MKkwmnLScAd/8vBTpiIOA1zuZ2w2O23QNnihI8CluXbopOXI6oJvBySnVQ0gsTqF8Xinc
WvHZVC2T75gu7PXB0RFpkYrOYKKAhyMpUJw26N87ydzzf5NOjxnNtGeePz6w+C+DEMUrSMS9XAJI
tmk+NgTy1HV5H6tEatnmzktVJlgGsGSPIJoOcuYsVcgFjyrP9ZPsPffrhybwt3DFd87QAlMgbao1
ShwKGd18n6AQHwNx2jWLITfPWgMGLma5bIZpRphIc7WEVhoMk9NJHi5aNrrZSOBOYM0VxzoSn4yQ
/12tYoQ5LQZ8cr1mlhY+FOJU2jkadh3TgFyPl+lq5pDB8H/18cKOzCeOUoSRAm0YwGdFpxLeEuRe
KpFXT+oQLkwTu4B1Q4Ojt1D8kEZNGx1silSyCiJwCnShqtSqF2rU+nQZwDgqIIQTL1wT+UEKAQL1
OhEfGKkAk8qwufsWLD/CiM7XiTSo9bPou2I1oPm3BCHpBUsnlE04FMwerdbcVjImyqT0Z02Px7aN
nsZYQN9IJ5E4ns/Q4wUmrODvn8Fb+6Wp6YrloHfjVp2e0b/tl6FcGWkWtxn0Q2ZM6pfUTHZDJ69j
hbia/6+Xuj6itQLecA7y0Q0sSIoZfOGMHjuYxHlXS598rJtVssm5Cl0KcjSOcz9/LrlQRV7oJZ8r
dquAND0/WwZTNC11e6QMXxWfeDGc7OCGP/mYt6oeujS0pCi1OIddVT1miawgS1heesa+ENDTFMtL
XR+twNkpguvLf//+i739igad/CnY9JduA3Bq1C1wDN0yKjGAlWeoMhfFG57zpPyo2UOgOi1//5I/
lo7rOmvSx9LrRK1sXYt/xkpA9SdBwY36JJjrhBy2aBwxWzoEjcrlbKzNxwo2E1lwXfJo2+cihuJY
DtQIZTeN+nI85vVJYqOqMLviM01rKtJwXDsD0gZDyqFOkDxipcYuRvRGo8vDFDduTGGZ87Ec175H
Qrll87x1uNLIGqC3vWvh6C54VnZhCF+K4W01V7zHMsEYV8OESx3NzVP1S+8U95mUDTOPTiyC5kVQ
B9CEHSleqOQn0JvtcB1P7vOiApqEAJCQsHzO6TObw/H/GtlQJwzgeL//Vm/etdyzGqMgRtNoUH++
a7veIystcFK3K8RHMjw50EZib9yArzuq+rJuFhF+x/GzRuatGwgeEI1MGrr6LyeDqpWGQKgmCfSB
+IhGLp8zVpchqS/ppMHoS3GC+3P+/Ye9tfszeULxLk9//Kiu/7byyE4ZI0iGfBizheTgauYOOq1p
6y9zYxvZyl2SF+epPvn9695a8f72utfn52jUkzY35BRjc7+2E+6xyK6Onao8l3l7/P1rOTc61KQQ
m4jEOJayKly1yuvOJtCDUCZXy6KHvm+7RYhs3acbq5ZJTYyL+G4Q5sb0aVwPcoCX3YaZQd9Q4UJ7
XmXNjMrV/Pckh35kmv1d5GsnWJV96gE41RJEfpLy7pt4sSodWJ5nfI3QSC5VFVleT+xeBWMwiADn
GOOXugFpMsaPrI2weyFPrYJsQ02LLRq3SYVbm+S25x/mEtOOZGKfsN05xzjHjVQQgT1TwF/POHnR
MM6p9aXsTMxGhSWEvrOnrP3WIOOurkjTIxgSKdUyM7qv7ah3hMBx7FFqY43c6+iRFg64FvglmSZs
wTWMiXjuqzCEY60/6UmwnermotSebSrivuLeIFJh6Qf9s+6PxGDV5yhvjsQ9iKUVS7s+NpYd+NlQ
Cr5LYzksjaDekjFbH40yIC0K8ysJvZ9sMbceGmcKoGbwwNN6LepMElGhuxT01QWnq1x7bsFR1LL+
bAhjx8D3uSai7JOVXr118zpoMnBDWIyKr+8nzpc+uYUsEGZiHVWA98huPXWhVPMCEm44pUMp0wiu
Ch3X9CIiDVPv2IdR5PpR+lg2jDWFytg3JbVDjb5nnnhBb0+4VTtOaIl4B4sXXkIDUB1s1jJpsQAr
BjSI3z8XN5wCOh4LdB4qyw29yqvnwpeGBE1lAvPIS1fop3C4y3S8+1I56imfivwtMQsx9UkD/PVY
CgjbcxyE2UNOh9zHiCg59bptWIXr7JFUPfRbWJ3WpBbgxIXfTqRH8tRqK8/UgMcLiJe1RABFIk/R
0DK5r2EbuL//UD/6S1d7ItW+oUzFlE37Z7pj/raiOeZgp7WqJW6vRsuCpjooNftc50RZlGq/UhxP
LPIUdHiqKucAvgJn+Ax7r082SJ3F6zDmGAC10g7sT9ahW0IMRNuMjqYqwfqlMev3xii8lsVW2MG+
CZOLlBSnIMcYbegYkWsyTko43pXRn4E/3gV9fTAYfc1aj5NnXVlP3SoNso865kJBqUfmln4MpBVY
Hb+iyewdoTWofXTp+yffqXxjBUUbgVQAgRuDneupphx5vknbKEWfXRKkFOP3awaWDU/ekvyMRoRv
tx/zcNMFW6cDPZBH8XhwZNgNXfAuD4V6xwCN6XYCMUjzpnzOpkD1pgwXf+RxGZI38iGzZZfVd9BR
4Z6QrOgIehyZydNihK20iOCqktvJwzZAHTfs8IHFCkBllltuEjs6absZZylb2+YqCTlaQF94mnzB
TQm2ANSA9CU0KNp24pp6H/gUH56rQgvQGjrSUi4EylNJe7CN8DlDhjTTGl2ZdYJayZbsfex8szqW
YDNq3n1DXngG1UzWugjZFoX5CrH0w/f8be/DfvIjY+Fr+WnaT1rrCzGYr1NRWCfac1WWZ6Vp3lVm
fczNn9tQVZj+84s1uT4H1Pxd124cUTMgD3ZQ69uFH3bfD56sHR12A1+P4jXdQizpZUFkimOdiEPm
+AgRkCW2hfklandMJu7oIL9m+fDtk3vh1q2AIE2TEa1wqL2eqg0ME5Kq1lK3j/IELKQ2A+/7kPpV
v+Y8x/cTOqdWlwjxnNYvfDZxqnyiLLlRtGAQtNGZG9OOft3gJe66KNKpQHNyLl+XiCfTAjHcOgXf
DXJS1xmK5YiPdBbCWv7sKb6x+tMqYaZDG5cK8br7njFjb7o0zNy4IURSZJGr5zDMLED3C63AXpVj
RtrbxqPBM7BKvQB4aOV6Iif3OajttZpFR68p1I02TBGArQOEkFwu2di0Te8doGUuCEw6hzbBodQW
a6oaasKy/Ncu9h/f+v/0P/L7fy2J1T//i//+lguCV/2gvvrPfx4vbf1R/Nf0b/777/z8L/65/siP
l/Sj+u1fWjz+r/MfmLz+ODyuztd/86ffzjv49ztcXOrLT/+xzNDWDKfmoxwePqomqX+8Ez7L9Df/
b3/4x8eP33IexMdff17euQwQibE+f6v//PePNu9//ckiLLMv/MffX+HfP54+7F9/Pn9U9R9PYemH
WUhj61+/9G//8uNS1X/9KVnWP5guT4MOnKqTRY17peOf8iNb/QdHeV1xdEen8kTn8+cfWV7WwV9/
6vI/cAUxoqPcNhlSTPLXKm+mH2nWPxTcRbJMo1CmcW46f/6f9/jTFf2fK/xH1qT3eZjV1V9/0uL/
pflEywPngEHvCYmEdj2N8Qe9S9CMBhtwxNHKVvMPdMDVXO3Cu8qqy12nackyEcAKi6a51DA1N4O0
jzulObarIdBN5PSEM2c+7BmizzKCBBaGnkpEZPgrYVqXMPLuml7OlrnZQ1XzfWa0hfDWCZMFui6k
lJo7MXAyHeStyh0/L31HmjdqGZOhPD53FxMLy3KcuKrN6NqN6BbWhDOSW5XNMC5WlLX0hCF6FsWm
tPt8ozMCZHGTiL/JuovlYwfQ7Y75PMwYxcNfTaj4vhuhBlkx6KyguEvbkfxmuKOJQohtzOA+UZWN
E1TBOvOyg5QrBbxYqJ6K+tjQ119oMZYGWW8PCZjP+97MJdi5EzK4YvOo6gi65RATP1oLZ9lj0Zgz
3krxLJEanPuSvMSiDbhB7R/jBna9QVJO2weAkoqQg+ulHBKdXlc93EWODOJDtfwFNq6h6TvUSrAn
ux5eCFHaCxPo8EwhyI2AQPp9fkGHrmjCFe1gAmcCWGkqzqNgHPqz1toPqQ22ME/yTW/U6UI1CI1X
OC+4qVDPom67vRwA+oLNMtTVk4nEnmgyYDEg8jl1mITTZyXhiOHzCFIqdIZlIbOMC+fOJJynbZwv
soW0IfNmrQBpF2vlqo4B8ki1zcrlfNEoAGc1Mz4/q4jnYXpvZL4/r1OHtqKiH+sQZKds1tWKfRgC
aa+QQTJlXgWKG9cAnXzoeExLtkS4Jjtbbg9qK7+EeRXv8ZsChcXZugo08CoFAWKhKhH2R8N85sRT
Ck07igWWnWbhKWa9hnaMEZrQvbRS2yWRegBmDPghcgGYnMqreIGYV9bZrraskhvOB/qID3MhlLGb
F6S65oNKPzHFvG/33+rUP8tqKlaKXgL29uODynGO4kd7EIq6jz3jpCYMEbGYzIvuVfcTa8le+FKI
oLwrQXD04QiKUCNyLG44TIbI6pu0rJZSRQYNqV1UAHGwr4x2liZhsOqwMsT4lvkmi23VQuDUO0JC
SKyCW2qCUNc45DS+t0ybhhHEhDP3oHw0AZxKw+IxI9FGlixOGaW390ocwKpRLOhH3QVadwCUu1Yq
NitGYoA70px0XsuGXhk8IlKS5+SQAuSrwB0K61hzEDhYYbtq67r7Epx1VTyE5YOdqhKoEdw/shjf
I8atsyxX37HCHD2PkWpGca9w7F03IC3mVss4YRhLQlHtOoAke0+Oau2SAS1Biqi0JWpUN2CeFcYv
OI0KEAezphOL1lLDpaZAZCqjAtBkAMnrOVP6j0FqrXUAo70w+02jlOrKUpghGUSejtAsFkHf3tMA
JgImN4j6ttWagScVZNe4SuIUnH/9E0v1ypG9U9XeecxHYUCRNWokR/ImDRYAUyPoBO28pYPCbkcD
IkOuEdJmcMINQtmVq4vDZJv410vfNyQVQr0YfPkij9MF8uFPoRxYWV6zttqApSyqMO7boPqNSeii
ynSjU11fJ+W4IQpY3Scd8z9Z8x76wvG+BGmyLZLHNCjyZR1ml6EJ9AXFjr+tMpMPkwcfQsgk13fa
XdiBvkk06w68cLvtg+7JcrR0G+hPngn/EJYDDlHYWHEAxhcDIg1tzkQcQ+a2A+bWmUAgSYBSshP1
PrWNDzP6HkrmE1n3jBAHB3xdrH50DcjaVMYCZA5gkgz5bIE1ZvzwzScb76gZpK/nCRjENs0RupnK
wrHe7MxkGjpMdi6NBWsyA0XkH9qClQmVyboHVjBrEt0/mWscWOWhloZ0LkLB1cXdvfaMYWHWJURL
CYCQXsj72KIdGGu7XjTGjtPbvAz0L6mQ8foHAmhOtBnGJNx6P2JsEnWpSbXY+oo0S0MFzRQcHwTL
zQE3xJdCdisbRFnbkYsgwMZFGWly7JIeh/lTOhEJdXLGC5GSLW8AYVCMJQXpgkgBFcRmv/Q7ggGN
uIcBF4OiNhWsoUNGnxODTeKQjjWivTIdq3XT705Sg2nDdWFx5MNBB9rf7UfaR3bMLEQmkJxRtNqz
vNQC95MOOb6sIWGHMsML2S/XGm5AwPqgpsLE3xWGJ98nDdR15P6wxp/YC7DJxXK8BgujHNtA27Ql
21qXFvdaXNn3uaJD2qIjpFvZS69yuDADqWCPDDdNnYlFUtb5PjTFAcqDZkp3es1hPqClZekNO2Qr
7/CfPoYVGcN5Cz6GCBj+SLp0AxAf3EzlGhEBGRi8Rqv4gvHnDHtnmPnxc5ATTdrb3TPzx3Sr9NCS
BBLv3Cp6hMLQdwnyWnQaEQ2hGMmE3LCuMqKRKuDTxZ3dBe0ptncC8KdWTEzwboBtOsIm4ohdrMrR
WQ2tcxo1aThRVuOrgnHTDNB0wr6wVzxqr6LsHpp6kIi24f53Cs7+ghuTmqNzQ0+FyDxo20CdqRRp
S+7fO6MzFnnOuLvJHHC3nQDuJD6YZTUrBAUfRTOYc7PA1aiEGOhavVyFRqcQPGBvqxgeYlsFX1N8
CmUDNbPV9QefAgRXDiM4YlCXgUfGcpPbczmVifqp91WZpjD7MjzGEudCmXxfxWwPVvsSqqFLbpq9
SAu85qnvGn2a3pG1x6BQ9V8Ly6pWoYL4Vm6BeuUjgKkclN2Qqq+Eg67Jo2GD5yjtVP0z/T2xVIv0
rMTWs9EQHA/f3tzSA/RcTUz6sDpTXdOB2z76XNBcUdpVH14MaexeStn/lgekKJd2vMabvoNcUfEA
8Y3JEp0ATA5fWhi7Vmibe3TC6srxO5T+FvkoPhGkaULdZZrJJaqBxyY1moGCPqZR5ER6SO1DOtRP
CaNxOEOEZOTwyEkN2gzEfe/9nrzX0Wq/FA6jyjFi5ao6KT4g2uG3WKM45L0OZZIwAvEmewVgYbI1
ObvW4ND6aDsSDJ4y5A0VeoKxMC6iJSBCKcdTiHQqNJDXj/7LQArF3C5ezVI6x1GtL7TA82Y6PQYY
K1LlDhZRIDrR00EynpLQIIxZi4yTZyvfGS7hLYVORflgb0rKp3lJYNNGVAFJJWC9cu85nm5UAkRW
Ftd5Q7WS7G2lp0RirQs7r1ylVeEv66oTS9sHyR7GhFgV8PFnZXnwPStZjdYbxi+8Ahx41x2wqBjw
ooQQv1VFR1y1/EY+8qtOAxeJSniXsIvulBQ3bzrCgJTuyIFAqwAxYCkN2YNXEIFlkZZuNNFDNB4J
zDwRF5suazOkpEx0gOUONgFlhNYs8vRMuAA4a/00ZKW6wCM4HwpZW5WV/JD3bXasqX2sgBLdsdnH
Okhwhjot7pFerMfp1NA8GHKnMIwrT2hH9zTpDl48ApJu+8ZNJPyknQe5VZeATzlwsxY06iWXFalZ
jtVYfkVZ/0zJS21XodzU2lwhFbq6bzLw2p0iOXM9DzZC15DI1LVNZkXUHJSknaITJJunm+/bsjAv
8W98B1+z3jZfekthcpURUwZ9ClJjnQ67VqJRr+NdjnuS3YiA6BZepDbbRPrOGhNRkzfpq9Hif4Yr
qzVPpQx6LbIoUnX12Pq2Ntf5zDNQZOqMSeNmaDUO/o6FcdoovZnNumpNue1CGu1VNeDrqCUL4rNH
eA91UvFaCHhqGWYN9JtQGzWJXEAzLXQiDronPbTWo5UdBovuRg635sUTEQ5nqlEcxnckOXw0Gn3E
SJ/GqqlxD0WIOB4s0WWILj/17ZnmmcrGn37E/Zd7erUxO1IOtXYn29yjMQ/AIkjUtyDZS6nBS4H+
WQVd8TwYw4daxA9VxBiEihUEbK/uq4MuGWvIQAewW7ynqprY1UBEK5IACHl+82PEulQir0h8Nqhc
2PfuyyjcVo24cIrCGTQ8dVK5kiXyAVV1R9r4a41Qfe1nSoHa2nlIme0T1Y6nhGhgGTb26JNDNz6Y
wnkwegiuNmIAp1yWRgnyEshk6V88qWFEoczRhq98jjeW3h3UOEF9oTQLBxponthbObE2ML3Cmdqa
a0zLCxP9k+kFb47ypUfzMHJ6a3vxVZDopZgOtFQogtXS6eGFDs43qs+vVssaonuTVxXq5cHRY0Q0
CQmKnWvLCWeD7H6sWf4Ish59dZcFkM6kdikALyIFvNcdtAp1Yj0Y0Yh/ZgTsr2QRQXnYC2j4TyFM
ld9up18VJekJ18yiNbWtkoJ0ST01nalSf2eYwV505X00qi9ZiQWcKFOjrbeZxwotecRa5Djr/WNu
wBBTephdrAs4jGpuR7NY9b56ymXlSSsAX+kg0P3YeIvbhZfnh1GyZQDP8Rm1/yES5d2AVFr1EugA
XxuRLwnv2vugEK1KIr1AXwJtCvcvZZhFK5yQ5yCT3SZiVVY2qBBNFm/9ri/11yIXZ7lSD37hHZt4
qUoSRSFZiX38ajg0fNvCeGtSZ0/9q5JAjeFQ0ZtvPTSOgRInhvkk4GPGRc9WQCFgEidKaWcyoLXU
ZplWwTfH6E9kwtMRgCYqq9Y9nBp0X+05JLeP7mH649JkYTY3HBLuS9cJOLyDQpTU4jHK/Ri5OeCp
HkiwSrSOkNJtn6vbmtl1oOG3YrRkj00H/st77tiRpu9c6uxzmYNz8wNmcgcszhdLXocZ9BuvJRwp
N0hkG5x7hntPPkBPURGS6EWkHmRz2iBfKCue6F4klFGcnrFs3cdmu/KjED5gqxuPDyg2yx1Zqjh9
arrpTRrfx70UbrSOeoqOy0GKMXSEBj6GfKw2dcuiIQBydyPnKEbuAIikRSKbG5+uY2RWBCjojGk0
u12z9zdbX6sPeMDvyLWn6x3Rd6hEejA76THM1ZUUhKUrefo9zSiyVibdcZ7U/TIevF3m93sS0lh3
nXRZ5sVHbvIGPFjGyOtWDF+Tu6qwQA+0rZtzigjMboQ6WdXcEk4zG6XxmETeLJY8V23ws6HTv5SU
daTokGSEMVxW7L3mizWdK8o4XzsaUy65RR7toURIRq2qcpgPDtSOb1YL+rvbVCVlXNSxW5g1+QHc
PUdEGohROaIxiQiZGeZvImztTaqLFo+dQuADguXAqe6FX0AkkPJn04x2vSXosFfyWyl1w1kO7wob
JbzjoQPyauOs+/aBre++1SKa/zKxHIN0NlvprtG6J7WiBZNXdKtk4azQaN9ZRsK+mI+vSlwQjKAF
+grrNk9b43Jf4haSC7AF6JG6LD6Eso1I2Vd2safC7BXBssStuJVIoG69GEdlQRYe3f6zoVTNGv3A
q4b0uq3EN70FVtmX5oI2vbHBsLGMVA3HL0q+3CM7GcoFeeDMNdT8CKSwJtUw3nhOtAxIp9oldDwX
hhxs/XEtd4E9w9YET7GCCGHGPlGdYpcpnrPufcD2idJB4a3EHCZlSlIedCTBsoFI216mcbfXulZZ
9hYJJQZHjrxHddwuKLc8yG31K8YyaPcUNl1SLjqdwEhDEfnEAt0hiHDQW3gvvo5qbIrC7mJ5lTkk
mI6lprhK2R1zeJ+cR2lOhiO4ncL8nmL5mDcWIWfCaF/MaVyWd49JIpGFWpbNLMwjVnGHU0mXWNr/
Zu+8diNXsnT9RGwwgv42k+m9XFXphlCptOl90D79fNRsTPc0MGic+3NRCZVcJpWMiLX+9ZuT18z2
lonRo8P00Oe7000kafxyy9mNBjJNLEjo7mZrz5nq4NclAQSIrr9Riq+8hMN2cFR2SC0LyZPNoD8j
Zz53NqaJ2l61wBu5mPqnsftTGsPoQ9jDUEMxK3CNS92Z7kGE+uB75HOVsqMuyMezqgAqGW1fh6S5
O2O5E0Cxq2Hsx02tbVNRf+L217OCkz/zaDvrlIZuTSX66QTWV+6IguClQFt1rpOc+kp/brx2r2uL
cLML70oPH0asXQMX3+fAg6FjTvjC0eVQC0KXQmoIBSBM7lVmfsbk1UPd65E+hZdZBNtUNssSxaO/
wQEGl50SAVeqHQr5EszFBkYgvzjDqXfKrnAoHOwC1SMjHrojb3oFbPteaOiBckc/qt4hmbi2oYXp
2oVkEgO7BZId7HqNmG4FFS/dWTmBBA6B1OqNjD3w2NDeVF6CLHphxkqjXRc5yGgRymOHGfTQeH80
Xb7a80J+SPC3IIly3gGoYuSd7wOHvkOLFwvlZiyOoYp3VZjgkSTyeoPdK3E2HaExvbee5aEOzpkg
r7upPxFly03Arby0TA8vm+TRWR7CtpLHKMmsrS3auzEqsY8TQUBJQm1R2s5xiNq/P2rCBufRgRG5
F2jakYVCR0iv41su2Of3Qx5lhCya0j7KqeYG/P6k8uJpLQ2WesueeezCuGOAKttDgvfmMezEFUAG
10fipo8QryOirkl+sOOqPJrLgxGGEb5QfVgepwJ97MoImTqBwtBsJGJvTvG0A06uCV7t92i3pp1R
FNXR6E0elo8GRVHjTocMCmSZ2dGhg8om6jjZtCl5MoNHK/L97JHwmmNlBr5dlF7mg8kTC7M87/eL
+f4ISLzkbf9fn6MK9ceEiPHW4k3s8xoL3yVKeWhmdy0jcB9gaHksbPn3Q1TQtjJZ+WGIvDiO8HmP
UV5i8f39oYOpY7qqlxxXGGj5MVacP4W0ztjX8gX4OVjBx8mOlVcdVRzVx6iC+C3izmSUzB/x+6Fj
1WwGqX/881PSco9UudWulh2Q2j+/UE3G3z/1/blkyoU/Kbb2f35hKBlgGDXFHJO6AwggiRZmWh7/
+eA1RohQdvlkHCs8ayRyRY9V4LYefquy03ZOpx2LNlS+CiEAu3n97GRBfilD6uGe2BA0pOTc5OS8
OoV+cM0YDlM/bwS2Pr7e54bfqGaddbmLOeIBahPlQ4frOY5Lq8TDNg+3KW3HSfDICw7+Yerg+QbN
lWgrbLU5S1ejnMm2IPf3DN0f0vEMyGvLFJp/b3/NUoOtX/QHegLr3E2EyCs33zBUD7TxWYa1wiSp
XYFC4r1pui8Dy9AXGqjiFOevU9IOOxOmjsNNeUpM4zOWHCyjBQJBjvKLCLLqrFUpAL0Tbdijj1AM
l0MAlbsloTKWQXc3M6896TN08nJqtlWBYs2tA84bI9kroKF15YTH2fDsNdtcuZ77TgLD6CPm0Pq+
0Ce04UGPL0H+qo+t3CCbKO3yyKz3QZ9I4INVOYcs6GiXsH1lkzSYB+20pOOhpIiT4W963+xeaSLe
2kHmMbRZdwW8q6ao/tSyvLX6NcQUuSZWrMEfGEeZh51bb98s37QxvnLNfm5oqrO6OmXZlDEhhquA
DgkKQ3KBT/Ka1rjwWtYqT92DbaKipCbDG7MfX9rJwS39pZcFeIsx3ILOfPKa6jB4yVWPJ2IgyjfA
ePr9JSq2D4rXCdd8g8y6Nf5d7/h03ZenrVwS1xR5dWh4dT+KSSCHZNaD4DOIm5BW6Js8wNNK0/Nn
qN0/TI0JTg8om0X6T/LkIKXMzR8Mi38qrtBKAEZUx6bTSeJZJjDsUj436lx2Me5ioXBW5tT+WK5u
bQI3XFLbhns6qw+nD++eRnFekl4EtHtEIA0Z+pqELp2bSbCl9VIF1D8zywMddrHDSOy1VuOulzNd
Ytz9adGcrgz6XBBwzkp5qHRoCa16kckYbOAeKvYz9yDreBfLZsPeyClf4x0/xPlXasIXd2qc2eGn
JnHZrKOw4bS0CF0KyKs0xPRSSe/TDq351OJVexHdUKxTqCk3bbIHonFr6j5F5JMWNSAOO6sDpnc1
opKM1O2x4I/tewGKWVoEROjMMjI8oDZ5ozriybmEYvEU5E/HoMj4wMFz0xva+5Wc4CXXkCGE01k/
NXvwQzi+yKx3TCnNi2QEl/QQuQMJ5h0IAN+gvjS2gbEb70fDIHnbREtgRNlexOT+6Bdzq7ggcrQ0
fvVl49LLcs01aoGsnz7ThvgBlLShxGFADZiJmkHzYpspAALSkFwYt7Coqu0w1GTbgwuv4sQ6C8C6
PX5y+jFTyW9yi5mFtI/Ybv9yUoDQGdvFKS97cEFtWMM5zZD1hrieZIVvjCGEdON9rlzeHs9d1yYh
UF79FHTGnyHvkVEHYK4loQ2VIuPB5IPlSzCNCVBIW3QJON675psds0iDuGc5lm+NI25IIYatlZLK
2ZjaLqvfaLK8NUwBdx1mpk3qU0PcVxCu25SWMs+tFybqJjcp4K9HArQ/Y9bqOPXGQHBGvkZP6RzH
fv1L7+bat3Ks+5OYt8RtTqiDfugaCcdxnvnACMTk/mj7+iDN4aZEuI2VzTNL11yncXfQBkvse5uo
usiqt+j1lzKV4Z1LWEkYot5SWs3GCfkH+6Bx48ndhJSKAWhH+47Suv+pRUa4DVwO81PqiHPT2O81
JVhrLW53XuoTafxUe/Zv12Fyw21TGN2XLOdHVd8dWRJ0Agw4BtyLyxcSi7yFog5+Ljd8E82bDtKn
ZoYHw9SOY1sCTnTmAztbX5uSj7YP9xjfbnlps9/ZYHHeoN+nACSGYkH6WC6/RiW5hkmqPeVpdq56
0mKChmhedZgt/TDVCU696BJXpmB4aLkbo+3Ws9WFG1m5hFE7nh8Y2h4b9ys41QNn1ruRqQfq8lVR
2KRUGrfv550UwYx6mkZ0e9kW18SnqNXLlYSVgCUBboN6zN1p469OgURFlE7bzsxenQhfvjwLyf4q
pq+Fz1i6MuLkWXpEC5DNkvUm6Z5ah7WEFq5cu01x8YrgyRapb0xDs8vNDw8cd2Vb1if2ygjXmNo2
9WtSJ9CRFhaXdjW8/hhH7Iqjd3eXfHgFUBTCPEZ/Z3y02XTUJuddue5fbvZbLwkOY3b2UsB9aJPE
1wtHrNKSqXuj79lcoSo3IKyjvp+H5h0Yl2bRTWgj1a5go9WKGj19TsTMcGs8QpIrc96rPsh8rKBn
8mymc6SHR90zXyyoslXJ3yznAqgtDzG+uj587/cphM0wgbxXUCkqxjArDfiUmnzD9PWYWGR05ow7
OyDjLqtek57wyPhJt9SnHlLjEBGrhhbmU3/moN1lqr/pHAYiYmRjToeqBCYWM7ikW4kc3RXT9oZ8
q2RiJlYlctfoMxBzKS9uHG8m3fxZz/oyvQpOZaBILZ02nTOhZrKYpejW2qmrX0nXEzGOq5WM4xv0
P+KTkviBCumP64IgpSQUuFm9aVX7u57M97wu3oqMsqCLX2u7/2U6KJr6YnxQaxRb+keHAyAe8blJ
PyKF6QLTiRVwKUzL5rfF+xm4RAtHDPRH5ERuhjWIOz2HaEAeSYnnw+hLnQAGZn3GLQvIMuWkKXz6
NsKPWEql4ccO72jVjYRiDDF3gtWQmBJXhI9UPsQk9Eu1Yi4p0g9VwwgIOCgYixlbW9UXHeUnh6du
QifAqqgfmN/K8Fer2VvolqdCUfmYLiclFJITyOvd0rA+cKID+viPoU9N/tQv7iQ+AM2IWR36nebB
aTDy4nNZ30GJsrxVpEaNOckzkhic0bRfTN059BEOJrHNFG4wJpLembS5Dbx0VP0kmWcdOjdl3ch6
oAGVGqnb/BZLeyvYNfW2xiiFvOmV1Zg/oAbszcJuNtg0TYcIyPi73HfUH7mw4lSoIYHQxHI034rF
8qiv2TLn4ihS9amZvIpWIx6SAPBZG3z42Nw+ZMhC5EHCZnnQOsQh5ef22rEW8WtK3u02LFN0Ku5d
T5P41DEpMRAClfPMRKZkQFoGL15s/9Qj5gJhMF7wlHlTen+yWzfdiLo9BXhU8CzV11QXbBlyfhTJ
vHNirF7aPD2VtEOgCoxCFLkJjpHAanI+jJYY3dSxfGdEwxK0Cdk0477IxcZkwo9AhmzFCBiEtBFj
2JWahdFZPBzqFkFrIphPOvGPWs43SIMltqKSrCiZPiiB4ChMzk+IN2S0Nd6acgvBMiEUqxJjNqaU
CCuLGsv06wS42hMAwpZhv+OomG3mkn2FN9fcFlr0VNchvp9BGayGZGuXKCOj9qeE2rsZRmMmJWhj
t0SYY3IX7oRBYBLTk6MXKnVkerPGKfkPw6BT1dJVlK11FUHv7Ax3fOVWIIqpvktrGA7Qfh6ak7wO
elaAW3PUxgUHWR2oTTIOpQ89rPYp1gRVM1fOFnUo4A4FE7gPFkIsFdYKFqQpRZ5DMu1keyRMJ0W9
r8LDPA+IIWgI9dpgPD8wLhXKHMAJ7Ls3QQwprfiSgVvtmDmTtyrSJ6syfldhSpK2dfDSa0OT/ejE
fBqj0DgwMlM6EuVQ4Ww/cmDli1WLFbqED6FvX1U6VvJVAlcKNK/qcurISF813viqgIUGWTypcjjX
vbTXzPDfVEu6nmH99KpPWzmtry1CdV3GT3k8PxUGMF3DzHJqw+EpSB9uGZ5mMBEHA0wKxPJkd9mw
xeL1r2aeGSnFg822jJy7lP3Bsrq/pJfbfhZMOzPRX03tPUvtL91EsFHI4mQUMGeMPj7PIpw3Xijx
DteNTTwgZ5qzN9Piti68igkGfAL41bmbFVvNjuxtV4X7oVXXXoy4nE8Q6iOltkEk4g14NDEQaY05
nqGzJ04kA2JItbxr1DakSHXTMg+M1lOGd3Hp7ezRdPdl4ezc8Q14BozQ1pytq/rfhWQsk1fB8zA6
P4Uc34AjXrsCNxe4MM1Oy23k7ASotdMf0YDIZh0lTcPUJszseJ13Qc02gUmI3u1StxtWYggtnzOU
2zRr74mNr1xUNoXvpP1WFdah9sDqQzf5mDO6ti7/OWTQn4LuvY28Ld4UzOWroKagGi4MxC/TyORA
r0P7wWzWMYovu+jddRow9ei6MfEH2s8QUn87Ozc3JhARcYEgBdARe3uWNys0KbSAOi1ji//+rh9k
ioWi+D1MeD2kmfDzMNlz9oW7Urx2npmjU6DYS7O82BoaUXpZfk8spK6F0T+8Qj735GMlOUIRF81f
AIStup/2Ijdv8ktmkV6m+DdDWVp5eOTvgsVgUu9oc2VLuI9EsT+H+zS2N8pDMxO2OnoEoYH7IRJM
Ls24scv8NY47VJMk9FVmgyhFn8clqhpPh79qxOAbrwsFEj/7tznB9k/zxN70sXiKTF0dxoHkr3ay
f3a/3VJG+K0zTQJi7NBHr6yJ8MBE0XIVFQm5tLTp8Opa9SWSdrxzXXul5mLyrfo1Dtp65+Xzsy01
QphYvxR8GToSWZl+N0bttsk6uYEls5NKMVnD4sJQw5r51vMcBmgkwpvVgKyLIP6wXRkfetnfWs1i
Oj92vZ9hborl6Tj5s0kqW9E7T5pFFBk+T4lmDJsIeAU6ZUFgYdOt49GEroitm5xwjUIPs7e0vaz6
7oEXPwPEpIeh1zPDDauNoY//7Tfz/8naC+X7P5C1yTvwIE//32TtS/wZxeFH8a887b9/6G+eNmRs
NCsIFlCJLYaPi9vu3zxtT/8Hvm6CNBHPQphjwrj+H562+4+F2b2wsA1bN/DZ+x+etin+YXsWVDF3
EW0jjLH+X3jajIoRJf2LaEliloOcAKU0kgIT0xqe6V9FS/WojYqWTZy0QDyDOJeXYO4takSQ3cH7
PYqxOeodmdtOpnTmBPF8a+opOnmzuH7/rxOle8wz7zFljflgvPkTft1w+v6fxZG60mAob0UVfpq5
/kWT8Cg1DW/tgqD3WRCAnRZBfJQDdg9TlJ/C1LYwEqQD0PKOoD0rF3ujLupFPfkL+1775Nj9U9u0
4Q1BkPEaJESva6PeHqXjjsgK4ShZ5r1V2vhE3BV4mB2U7crTGzw+OzBKlYx7K5LtzZTKvgb6Lpdh
+BAW6xJbXmY0FqPBbB6iD4rdfY5mE/enXvenURTPdUrFO1EIbeKxMA9qIep4jmE+Zr2L105g3/tA
as95Yn0YuJ0+Rhhap9jSeNH1J9XN8Ozk5rCbkwwpbw4oW8vpPdR10sM6mkQHuxYSs4ncNuV4UhJx
epa19mbCc+U5h5we1q53dtmCQL1wrQhAX/e8fWy8WEtf3alfQiuXRCKRRGfX7G+Vaa2bQk0HobT+
WkK9qsyw+MI20Dl3Q+s9uzOgpKS663tGJm2a6LdSBjYgeJSv4z4lxnRBHGywHluPgp002bsqWxA1
W4KeOIubkZr2ZRu756ElBTYyrHVn9e625NuvlKG9Fjb3WP5VzIJyyktMy5ca4xOu7qC7oX3nTA5O
kRU+3EFPL7nTP82BDi8BIsZkS3U163DcEBXgUg1amOVlYgdZMrlEinJjmtmXlVefgokDEHAlREh+
Ev08ryO9eho4ctegIihre7h8I7XwWjIQPPTukoYEI91NaBhpZ8S99UihHfrEJcyaNniivRfVf4zX
Mv59wZlLNs6iGCW8DXeCf1twbtsxIaNoPg22o236oLShU/RnQ2EWgNHPpSXV6GAZ8TO8JnEo4vaX
CZEAYmZCfUE42H9Q8uNlvDzj/9oCWPeCGAZyx1xIofa/eSUAhxuV1lH4wR4YDhlH6tayKjJ6K8iL
aW4e9H5pMuqWlrmz33Oha3jZWKemh6ntGYuXfG2vg1psVJa79zpDrxvnQfg+mMPZhrWfm/nwy+F9
gxGVhC/eZ4X/rI+TGZynLkGnb7nIEkRq70j4CjZJa6061WvrXvETZRld7Mz2awYtwJL8YGhXaNM8
TJRC2Q4Ho4IRZzoaolCrm2/OlCAZQOk4Tc6h7iHKFtVNgLOdot6ImeYrkjgxnrqa+kEZQf5bg2Pt
6zj672wtujTmnLyEncItO3JOZPm5AO692qSpIG1N2JdUEyHJ1jAlZUV8cldF6oLN67NkwDh44fTk
NsbGavS3VCbmuWRCQxVh3ucm2EWBiGiVBnfreb2vGD296PghpgXErVFnGjs8jZVM9hFq5VWYZCa5
kdB10ejt++Ev0G+1q5PuVTSwbtxYIPo1IAcTqHCdCp1l7OAHFYbJ2U4Sb2Pkv/JchUuxbW0YUDC9
ycUHTpPtqixmAiBh8Dv22DAxIjooIXCW0X920BiSrb4dSiLFSC+Hnz7N+Qm0U1u7Ydnsm5RisHC6
TUsaAS+p3GPY0mxgE2+SZEn+rofxTKAAY0sHLnTV1d0+AUSSov/jeAP8woTBrYrmtRChucEjZlok
A+fISsoTbnx712mJEE5dv+2t9CAsbpBONZhjCn2n2Tr0w9C2d2bUEZGrZo0OPx18ItQ0qGeskYbq
CAsDfhwHjD6KGRJMAFQIA0GiJ688gevmiMplsJ5wjc28ZdC/wJpmZJonOU8vXNNtdoJneJW0JWbc
X1phX7O5xme4G8U1A12lNFtivF19ryICsxPPjLcyaOKdkG99PVlrxepY61PgbB2CruxGJWtZeuoU
6fq+dA0iYAPnEdkJoXCDAeaGEoJ+1HPP1HS3RjB8VO4regTzgCUPgclG8EH0XLwLsXlqoMzuxMAg
Iw2etU4L1lnk1BeUq2D2Hu1lsY5sBZju0f14Y0/AtgEhretg24xmDQzXvrRKjE9M6QlP5wQIWm26
TGGyKcyxOGgmfpVjZT0bozBvc7eFXWoAWMhPDe8A5LZcZxoHL9gEviFzYLBtwM7VSDCqk7I8o8yp
IPiJth7vODi36yktrlUCuS8gcW0DQ/4Nxa2x7m0YQhzFqZ8k07hxItD5FtIi4pFqWyrhbaI2xxGs
j4sdA3e8EapirVxy9LCsidYtp1Q9NtZzCO99X2uthgzgQU3SbgoMMn0MTYnSxl9n47bla9hPv82q
a/amEd6TxiNJu9aZvzTT0wjitavN7N0DXOBeY+ep5+Y90jFS6CNNEufSvPWF99p2Fmquas53Y4FZ
+rD8HcrGOumJNvppiRlKNuOEGLw43c/GwxfbEnAeNGYeYkSc1IVqBa3D9T0b3MGWmELp8bmM8L6P
MpiMQ2V+VnFmXo3PnLBSaobc7+pha1riLyZD3IttQMIgYaAtLRTqiWZfBME9sgmvKiCWGP1A3Dde
N997XJWaLAaTIqN1DDDBHlKLivfZSJhvLqz6yNjhHe+JZK/la7uiP2x0Ug3zkuhzl1jsuYamkvRy
xxSUNKXJMg7JsnKlOR0nac+bakjCVTAUWyt/sgLD2XY6fhXzaF3VUDjb7xWZG/GamKryitjpWLUU
VE1Lumbf4N4AZ+bRN8Hi/92cq6maVtiB1Qz5Qhsai/rKJb4c6Iy26DO0fSCra9AI9+7R5t9dIubW
VTi06JMYG2JRe546v+a1rcAqjaONMDqekMwRfJU+Ybt6MqupPWUhJWwZRwflVYAEizVPrSH3o2x+
CfBw2hcV4agLOalGllXH0ncSiLdFSDMeTIm5audI84dIiwhfTw65O+sYlA3Wduqcv4aB9Ye5+gwB
IdYJWzW+bHbjfTq69cbEDRGeF+FUxMrNPlUJGfeBVRyz0GUu14V/sNcrHtgXANOV5S89IOS0MbpH
6aR0mGwm1yaz5AktJDFzFe7NdA+HDIfzgwIPEq3yCA5Q1VYb7GtZXFM9BgkBtzbQ87QZNjeDOZUn
hWnilnCdD23uJoz0DHrj2QnvTuhd8EWgIMvs9ozscpjSleIwupEIO/lRiwpu0plX1p0J+oQzF+yX
qdyUoroOelRf0G0jgw+Hj06Z0q8Vi7BXS6ZHyGiIPMuzzZ62dVEEMAZOh7XeT8O2DdSC+UQcEOaI
DtRwuDaNxQg10Do4DQIuLamROgcjiVrJ8IAP7Pjf/xtSjEdMp4p3HDVwpzhinzM6fmueCRm3+nhH
x77q85BkySZIoSGwlwvsJpNOBo+QBHddByd0gx951Rnrqa/zrcLAWNehCM6J9BYG7kfmVNkGT6Fu
00y0JX0LGF2E5uvUvFeBpzblssHGy1bbhUm1gamFawpL6SC66aeRz9FZukG/NSuxHVoJpJe06ULj
5ohviGuLoicI41+4UpSnVGripe3FERxmOGeUtNQtzR9BdoHrOuJaGeKFl5PsizT+GkNd3Xsbcl0K
d7Qb7Zx5Xf3aVoLQWFPBTxrJcR/qdvb75W2PBxlf52F8S4eu8tmK9HjYQMT2rop413Kqb6aR/hXr
RrWPIhwguVdNTW8eYxRd+xZF6TiLzxBrMCt1sQaM5EZjkbEIfV4obrPLH3dKkm3mFNoTR5dpT+Ja
NPpdZ9vdm3OL5myEKAJDzTnAev2FFqk5Lb7Rc1QXTxVWQCRUdQTs5ExFMuaeseWNT7Eu241I2CwM
FEdQNHFScMNmi6mk8do6cuPhzRx7pbrnIyr1HgeAbVTWxen7oSv0P0DNfLsW0YCRr3OKlB+mfX5K
OmZTE79hLWd4I6pu1hpupezDXMl+xOFxR6geWkTbKs//3UA2sQNcihFcbMELRjl2qGKmIvU8dz4C
L+4wOM+rqTHMTRDl4z6al7GsK8M9Hhq3rImKbTUo5TsV9FlZwbBmjI1fQp59BQFDWQ07B7417TFx
iMxD7GBbPqIe9OKu+vV9V+aMZO/9EJ1T3bp5VV3dozqEhTxa1VZa4++IDmmdKFLfy0aX24FJIRDa
VG0rp/4h6e4w0UkYIbRWBUEJEUNf2OYHr4yXBwnSx1DLYpCa5khaJ7kesynazsZwdJatX2EeSw4Z
2HQh4fB4g00bWiF3HALOLaM8lQVovVOgksB2YLnT572n5b8D3WvJigaBs9nB3AMkaubYKaV529tP
hgaZy9WyU6h5n1B/9aPZxF9mXP6mxTVPI8RdfD/oG3qX5PQKy7ixSTJ/SFEOe5GRvg+QL7PJYpBO
RBmHHEuZz9swgKbSt4NOAF1qjHLRTsIkOBh9L86Qb34Lsry00AQvnqTcdNUM1RyByqqIPcN34qD2
+8h0AauprSw3irH7hllR9jLb1IgZA9NBdjN4+a4lUOxsvbvsbNehEE8g0kdSsXHoD4pwq5fuAQp8
+WaVjPOCYjFGaxzjNo7v3z5jj1LZ7n7Ku3lXjvK6yLmtXNsLzWxWE8zALaosueasMI6fDkj4NetD
wu48stAKZCuG7OYD5DKODDv8RaZ385wq+Qynd9d1dXYOp8E5k01v4wdVSqwLQ4J3kwID0jAR8MDM
v3hX4iMJ70DBJYYWYXMwZzFsy475PZhtebCi/NHVyVsQo5aSvbLWqN1ZBZ49AzKwAXh5/TtIWwOl
xwRFwnROIk2mq9r3ReFesiGDMhFBXdcbrT0LS17KLkixGHQ+yI92HhZKgl03owfIpaVf8NODdlVT
W4fmXZUpnk7MsTdWzfI28th8o8p9huqDPrc5jIW6UgOkOF4MBt94m4j/20awCO46QI5w6uxYxcBM
UQE1knuT/j+7WHlTnQYLcgJKhJNVm9aFyGtcTZZqrpCBs8YC8pIFjr61bDoHrQE8UNTum1w3YhjW
rXfWU209YFGG1QgPUNwb00xvTCf0TZNIiAuKYT0sFDKkaWoTOfxJJStp6HkKSW01WpH2NJCZdxqa
tmdUD+wWVwvwNXsZtQLgDemLaxoKcdDKqT/B7Xeh2aZw80c7OqEti0/fH9UCL/4+zo6eqWy/KisN
8/6yPlOhuXtDiFsc68kT+GRxs7qcDo2NYA3xlER1PsdYsPsw0O/cWSvpfdTRcRsdzSMmUVsnlNWt
TgeE3FLh0MQohloUK6YTpX56KkiBXjcuGgehz8GxyYS3HqRqoV66yedsJ+i4tCJ/AgCFLj11YiOV
FpKPSI5kTp5dEfzCjjRfIupYWfANoAhDXu0s2oh+UWiajdRehrT4QaXbLeZIAcZiNb6eAFOZVwab
uoqnm8jnZhPiw4lUus5PKdgDUsv0SStLtLBGStiqR6ZN4YmTG8n8NiyglzYa1x6LYQbq9uIvEcYv
4VhYx0LxWrRYj17YpefzVIZ/CHyMnWfU+85zVENS0kRhH6LJataNoyALRFPyKKd0HctFxlRmdCoN
e+OUMHMT9Xs5Q1nD860HM+vLnRbn8t65wXNPx741LC/ZZ1Gnraex1A4p1Lrvi06MdFuSkL2eGnkx
3EZcvu8VJQROifljoBa+V1U2ozMFhKyknZ5moAzfDOSfwO6xWBRutq+D/jYHMBiK4U73hYNhCls0
GfH7HtyJetlJfMBAyuBWv0T16+w087kBDbg0mv1EShN+BFhAYTGjb0Xtmef6ohT2gBFq3YFtCXtI
JEGa5OBt8mTXUHr5FmyoU2kFECi8Q2d54aXHLg6UMD07kN/WqZsiDejGyg9dJanguSQRk7jslbxT
rdu+FBQU+2YkWaFt5qvt4L8YZcFwyecOMiJEhqvWzu06K4zhYuhJ5etIqf1iHnJzFcct3MrgKe8A
I+HRISpiQ+e01cddNIsvZrvVqR1Ib45i2qSsF9oOCpdfJB55daMiGlIywh4yRWz58mCWUu3mYXi2
eumc+kE3KClhdH8XIK7WHOewyf22HcXREIonn8WhlMg62wKZfW2X7BcowfNEQMYaviqveBqd+jQU
mgFDrPwIjbakeqhgHHFCbT3ldus03LeAHuhuDPegWWA/ekKCdj/38dY0rHofJNcOptibl9WvTaVf
OjF4r0V+kTZedxbGgde8EOJiafFWx99pz5EhsdVmB60XOfYMW4l61310CGSRys/p2ZvRTLqxgeVe
dWsipr5j3f40KsH69oaLHTvZOhhD82CZ89G0yhcI6dvvRrJsc/pGBpnY+s+MymluNezvXVMVcPO5
/HYCSYXM+hG381cZuc3Wa39ouIDPtu0cDCO+BKGO5tql3MlxB18nCTzMudRsxrddtJ9hJYctXCSX
ttUY+0PFAPlcav1DFVF8scLiZxRrTKid/6LsvHYjV7Is+kUESAZdvKZPZkpKuTJ6IcrcCnoT9Pz6
WdSdwfRVDW5h0ICgUncrU0wy4sQ5e68tv7nrEa/It/laSk/l4HKNCyYK6V570S5ilw/LS+uO9BRS
zupOY9NvirhpC1QQHHlp5jGqQfUbtYecZXxDKa0uTuLCkUCLdeQcZ2OEyTkB5gbMi3h+TWFfpRaC
La/Cc6ZcWGptXbZ0aCpz//75U7rhsDFwQ3tO/dkYuvIY2Jgdg3zAqIYEZU7Fp7mgCJuL/H6gC3qV
MDGkUvZ1yRkvzHPi7Ou8FXfIGQ9oPZ2jIUuHQwWNTJ259EysFomyw+CWvfIhnvcjThIsGvRsqASn
W1vyoBu6PkYaY3Lhzb9G22vuWlamtiejwaLTeRyUoXaxObphMZV7QrDTE70kQpNHFkKN1IiSINj0
mqhpAzgYPQLELkNEo7JOxIs3cpyZSM8gwBeSqkLDxJwblIAdM1lFXd3ogk5dlupTMvPmUBf3JkKm
NlrteoouJpVOEoLcQHoxDuJLkJnLvXa8p7LIyP8m+NWNXfRktoRAadDd66pOnZw2+pmlOHrWZlFt
MtqfEgbe0kVvgkeqRh3AR7XNUp9916O9FNAZ/uXj7rwauTKee4Y7XjXLv5spjPO/MPZ4qqdswE5C
PF2xLJu00PZ29so0LCDX0A1XXKWNwGZ9dbzqp9BJOM/2cOgFp4vSMPzQbWDgEGV7kkTKrF1Q8xSr
KKXEAvfcYOv3ioDyP4HBMZHP5CMuPHoO/R3671gIm7jdoZ8r94b3lo2tCNuKdWe0/fIRcclB1W5I
5eUA+0yHPfL6kSRiWkGp5UCxaxB3VIjGhvFNYhCrWDmWkkFUGt2JeSgfzUXt+gAvlUDQzTHTqr8G
9ujQyizHfZlbCZQ6FJGJ/dLVpMkrp0sumOUaGj0LFpEi/oJo0Ujogr537gX3te80zb3okqfW46At
F6BRHcdcyQCeIXckPw0yuNfZagWPQE0OejQufdUiEVmPpr1gDfdTqq0gRdxir3HvI/MvpT6nCZ5Y
30RSEDgTHW9AmxvSz5LT4IgolAOFH8sXPS7SJEqFb0lgx+MYoxBEij5+bmeHCAbCfPYuQXUXf/3i
Jv5q5emO70VLbE+PftUaB7lmrNrcOp0VLFgfoq44KKtNed9Bc0nrZL/2BKoNU97s7PJPSBzFlTzy
4lp6xievItqh0xjRLUSo91UjDz2S2lPXWY+ZRT51K34FRidOpT+8CaUDuhkOp6cGTeTYYdLMW+Vf
aJPeotHBWZLVzbXFtGrONb6B1HszDdUcqwrsktdMkGPG5DP7/3cUbvI5Y+ViXoJo0KGiPOFsx5oU
T/mLtzRbo0vxK6fl2j5Cv1szN93UgjeqsSp+jpfuR7bi1KmKrNBOcW47upiOU9aPeI1xogWg9MgK
a9nHSXFyNDqpdMKTv5hF2NgwuzqD3CjMS8x/UcaAeKncV0qg0+C39X4chmi/AN28S3tNf8ZOQn6z
2JKzvby0AUV/ipwylYi2R9cPbl1avOkaHyT4u5fG+dnidUBM55u3JW2uckzyQ2MnxSGrRIVsmi6Y
WLpXzy2jg9A1zQ5rFBfLrl7NgNtZkuDICgf7SE3Ll7zx2j06KMLRPLbUsWZcS8KFNU42R3EKFDkU
x4JhYGjiJ0zpawrb3HlVxziSKS1ScOemPC51npvT57GJfgER4DhI1+0aDNPBZCn9Utb2k0rp3WQl
hsllZGPhIzKOWFna2+AAj0rcK0+HdZcmBsSoqMuA8FLVLknQbxCVwCmPg6dJYRWRg0nseBbUh5So
WMLe4y9GNyuoPg2I+jzPcPEKIxxyX9OMY5WUHRWmVyYBqjFEqXWfBxcZLePu/b9lz2QuCmQpdcqr
Z1TZrmL4uK2xpF6cHhWvmB/6gkNa2lfHxp1vCA6HszJi+27IY7aTebzxHCZHHvUtYzEixYBevUbx
t8aYu61tRc45WjFDnIk0QG1Z3zkuSn0pqeX7EvGij/7ws1v9nGMINbwDmuCRM7JGNPFF9cgR07SY
LtPIiZEEyEeObzRhGQFC9O3hECzOHQSiQz7CtYXuYPA0ruijSRfXebYyRjYzC9eSUpA0un3AUSau
poVADXfTOtbOUip8mfUvUZfo52D8bHr2zevR9LcsI7s5CX4MK+tMJwusNk2IGgEZ8kIz52YgMwRD
1D0psaeBLwHRNXBRUeBxKkp/TSxUO7zA30rbfPGUJxF6y+ywmxyFblbic57VDI8MOa7TJocOx8ox
SdVD6vbPDjq6lMMHIkmkfpLb3POMn5GCZRCjv2UkzFGicTmTG+1dx9mWa9keLONEIKGPKp7HJzat
C+ebhMuGC7iCcxpgJzvCASB38dEHKYIEIOWdDMVPy7QUswe0zxi/QY4drJJgEKswAR9QmjN8D7ZT
CoW6WP3P2gDRW9agXTmQJHn9ZtSJzSND6QJQKK1dufHG5moWBIzEsSfRBvOdUnD82lGeO2/qzZ3I
yaFB3/FlVMHrqOgSuAJqgQdthdE+X96/e/9iLK0ZDrZxKonkuldlEZ+mLv7ZCJEBnc6b+L6OcFdX
w4xAZf1Zv/5sbIfu2DnsE0xbU2RUHuLRyq/NjaACv3//YtoYFXr0OH//LFpmIolQaUJnmLApocm7
p/RfzkoVGNvhZP7vz9+/szBVUhNobxP4BzMxaKf0dZCGrlddHcKo7kac52zkLLGNP681JCp0o4T8
NUzmgd/vE39NDjPei2jXRGKgx5KZoZTOmw2aEFFR1mxNE5QoFk7KrxJR6tLAipEUv7iolr0RoPU2
7Wh8zmhNXoek3lmmfMK2pLazk6QnmxUh6uj30Yu/wSyJtzikKJzz+6SkQwZ8423k5IXfNnmtzPoX
yu9PYoxPnPxD+sk4+OTM4bmhldPN4qgFkRiGdi7WxGgFEPwmqLrQrwrG0+PPsvzqecNqUtz0Slun
sTnaFl6L3P+cWy5jtVUkp7wrcbNY5DK878JDfB2X6qlljpq5fr9REhvvQudsg02wBXfQVxDGZgPl
beyCRMvMb+UEryR+663vPvMiTlIO0KCJFKPGZGozqGIv0+yedMtg6wyeucEHZqCII/ZVQvXdTGvC
cDU9OBr9n+N9XaycYK2g2CxWgaQi8B9zL2fEW+t7dxnAb217HJnapLfmRAXjaNSdUYTfoV870bHb
P0a0xGFjRAOn0v7eOE35FH8W+PPQrVAfpBSNRgfb0O3yqx/zC9EwfC0D4F9z2bLsNns2jS2tYxd/
Jb/TzNdTYXvKIGIDsvueD+64Aa1V7Yal7HZG5G2BW/E+IMNZ2bTx59skv2eTLDaqgjI4V1DTCcCw
tthtaNscmFpRDxdYKVZLt808j0OO+LmM0St13gJvxH2Wtb9LluTnBHvRX58LAl+2aYKu1an9H0vS
wMbJs/wYB+NTXmf3VRE9Mjsm8K1DAW5mgLQ8HV1s4fMUKA5nuHS3yG/gNjbuS8CYSPodLZ4YrIEf
u3/J7Cf0QaamrVobeqi46R0nO7fyToUS805E5dGr0aTOWNT3Zt+F/K+fxxUXavTNxU5n4pVKyA9j
7jzHdgLexmvNfQ3Vij2asHBXfyaU7zi5I6lSRvOX65snyvaDnZkoorvszApPMx7EQYkqnThV7G5L
82RrbE/FQgp0xCBJGP6j9EcmCsqHAAjxRQ1IKjln/rQmces13UcnwihWxpCn3A7hVfIXYYh8kEm/
Y1gZHFDZ78h1UbuO0Cc2SX203RJDAkdXb/KY0hfBocvMN4aSX7muSf0gJoMb3OOmIhmMcr5jQN8b
e6bW7DEVbZS6dRA8jFT1GC6BebjZvkdfPNlZe4679sSZs2TK5jKEqWnaZ4NNZvh4qoyKvKo5vbXe
eibNXGtbN1Lu6KCx4dgVhBHRagSulM3tcChTB/5YUjE3JHa5bPtqt6DrBoiz06PSDOi9FOkwW4Xy
m6vSSbZvIARlNs0miOVFA3UPTd0+Qd60T4N6CxjssQowWJHsvuCSkHs/Yawz94bDQlgyKyvpb8Fl
u2ccWnKEXQAXeTU5Z9L83uX4pSwE3jrTOQNhs0Qh/nNOKwE+jab9AjCD4LDXStqnvKCXoq0VJzik
z73VlBuIVpXzo1CktxPBiLLpW8aKtvHdBo4Pgpq81d5hjMy3ZqblQwdj00ziUz8SFOi/FL3VHRbS
qu1gOvl+dweZJdpGHo04B0JgCePRXetNZ3S7MwHAG3uhiDeDMTsO9ZtG8rIduzjg8rTP85iojShR
UlaFCoFvyp1negenzc4c7D6nafbdikeMsSzGpZ73MhljcmDlyzxdGhF9tVmJdh3jqEMwOU8m7fo4
oLnsBJx8AVZWCwFWqrZ/1JX61PPUpXCrN8CYKNSBfBSy+MuHx3Gsq0sEakTVoKy8XmEnJNyNXl+l
sQPTHKIZoQkHKzr3MBjDzWqLmGN8lNyZfBZFlILrcJib12l1pV/6E3XAm6qG8ex1wa9hkX9FLhtu
kxuHUQfmHxIP3jHB/xSnEWPKfwh4IrmQ7IMP+tSqEEGa11G4RoAn+EZrj9wXNKPkNY1KHG0RQ4PS
tsPaH+2zHB59Ztzhc+3xv9CZx4XRIpb04qOiOvoPse9/U4//k3JsfWAc2wHpBYAXA6hylu2TcvzP
N+dES+zHzBLCtA3EWa/tL08m3cGPnT0tevr5ubyTok/Wjla+HYLYPywYBzwGs4ZFXTYuxDq1YMpB
jZhHe376wxv8gEx/f4Oez9uTKA1t0/wg7RviyutbqaIQfFwGRU1TTZTxIVsS49jwxrdxO2LNiZg4
miu5Pfdwh4o/gct/0xhzmXzTtPgcLQHE/8NnCECpNRTSwxA1DUOKBV5ngn+ycN8qj6IzXz/MGote
VEEg+vcrsP7qf94+gUkWNIEMcK8RS39QWzZK+jXqYC8U60i6ZVyYJsmaLi/z7TurXnnjiEKm+lMk
vL1+9h9e2XJZP7lzTQ9LyoeICyuo0qrMC5cRVNI8IPsKu9HYyai1Th3ZtvOI28Jqp5dyCX5V/gKb
1LnN79Ve0Qd0DJNfxZRnu1kO9N/KSTCD74lZ0MOd61bfCo8iHq3Dn+Sp4kM6HncMVyogkscWDrfM
R3nqXNDyIWDFCUWv6a8YSziubZqKocMuE85wEwRnIc04IdBzFgFkASfPFQEu/q8GcCCqxHS0QXNl
zNyNbsXftvMJdstj3dXdpTfrfa/R7/nCODI3RkS+/CzGoD+ObcrAgdHEpkBwca3tGK2c7wFPalPU
E6l9ZDQND9S2Xv79Fvn97gzIsuAuMX2frFLzwwe1YihMrrQX4hlEb8oDjNe02TdD/6UVVIKJpgFs
+eln7YEA+vfX/l16y2uTZiA5k7g2kuB/LiB5ZI+o31svtExvD12kPSDS7Pc1FBJ/bZv++6v9vlwF
rk8Qq+t6UrJsfXg1rwPcglrSC0FY/zVW9Ssab4AtdPczq/g11dFf//569rq8fHgGXPBsJvhrbit6
Av/887KmgKyKfybMosjfJwaul2hFQDskPvVrs2MdESQVbX9lPNU1cW2RLdhtq4Am4DoebbTvnIFv
Pb2LRgv4O9sSxOZuJKQGKOohY8FaOuU+qLYJqaHlH5YP+/cFNCDix/e5YKTm8lf88y8okyGax9xz
YO0YPqndtO9TLK1WH6gQQtt0sizjCwEarPu8XQRV/UYWEz22VY44BihE6vLYRkR55M4sGWd4d+SC
frKTWr0s5WvkNsvx3y/6/3E7S6LDLCB3xH//tu5Ie0zMpXbtkFYDDX6XaQdw7PKEAvCMz9LalavR
gVa4Ksw/RGu9h7F8+Ly5k31P0IAm1ufjfujTvOW1CzskIBFrdYl/2wpQ7gw6u1iCaX6kh/nO6jD8
Oym4iWzV1OrJnDZo/P6UN/gxTW1dyjDIOAHpCK7nueLD7jyY0CVi6ZHS6MEXfFcPLavm58b9Fx+X
+pVTOQ8c9aHhG9Ufnmz/90db4tIhHsohCoVZ+Id7f511BWYZm2Ftml/pCcJqjsX8xQ2OhcifloQR
tIDdQFTuOsIxU4UWWTEkib03P7FPUY7DWFv+aekr92EQIZ17bGC63mnMsVuF2fgA61A+TI51W2JK
jDpyQiVJVs+GZghdl/xOMPbHjsAe4Phr8C6a2nuVqL2gzwL+zXcPRQNdB8Oc3CdVLnepUzwNojv1
5LVfGEqsS4M7wyKPWMFOTo1q1pqxdHqxjfSrpUwHdMleZpVvqamebLiSxN8yKBwtEkG7bcCNgtcc
Qp9KbQ8YVoPVvzaulhjmt2kUJ/Cl5JEW2ZM2KNwoaq8tyEDmYqQjOS0nqrTH2ObAC7uWfv7cqezW
k2TM6ay0/rA4/h8bNsEXHFkl2x4HiPfF7D/im0pAyslsRG6oRie4LJl7RGnwPY3b4HHozEugkGFk
M5qB1OIg07qAUtLyheAU9wwxgOEyLVjVoCu2+/wI0Y8+AVpGhiWgWPvGfXWXlQ3c4+z99wfe/f2J
l6bPKkt5LANBVNI/1yiIpMhWqAHDd5moi8ZkMeZfvVLu96LQb4Exh3nu+nfZskRYn3Jm0mV/6yTM
VE4P1gsSGoB1DPJQPlwj8ljpPgvUg3raMuwU50xV9BXTT3CPlj1QUiKUI9jgXc2soWWsZckvIoWq
tLGMwrmInEk++eoqtKb69l5ZdZz7r8UNsQILo5zsfQ4nATmLHC9OIR4ng1lIrn8AP68uO/CITApZ
Mk8NHTxNeO7BeAtEjSmlSMQOHRZ/H9W94Ao/FBGWZ40b7FR16LwAMn3994tr/W7XgTfo4o5jQeUh
tj88xmbTxssQsIXlEE9o9ty3ftfskbPhL5K5WF3a+DxX1WhWOVWYNz6k4RhRRCZrddTZH1Z367ct
1QMTxWODhYi1zfn4fpqkZXCp5yXk4x3Pfoukwvf3U2XCy3LoJHSPWQcd0q/RPU4mRtcFpXrpM3hL
4qol+8uKd3+4ROs6+o9Vn7cUYB00PUL9qKQ+XKJgITJJ0TwM7TgRyEy9DT16BobMG7LYoj1jI6/z
PXO+o98/nz2CDwtCVi5rcPIfguWs3+r99b2gNbZMoFRs2B/WfEBiVt0CIghdZeELxJ1wbrsGzvUo
N2PPhxbZNtJX5p67zjOsnd/z3oyxflAZaIC5KW7M9SP+P72zazjtcphM0ssyLW9/uGi/704eBcV6
KMHcxAHh49EsFxiAvdofQ0PbcoN30jwXyryijpWc07LgRAOWxAE0/w9RJE+GPDYVj7aEGnw1kiex
YEIZffc1Vlqf9YBpWuuguObzeBcfJoS+T/UKqWW5u+9kVz+zQhQXJpYYjnCTgzo1rhW8od3sZBom
g/wald1f5oL8s5pFdDDMrkBnVZdyF0O03rgpYPV3YXXckNk3BC7KQq89Agr5y2l99+w2EO71DH6y
s6EG1ZiFLm5Maxtl2sHpA//Yt7jtB8svTzQLBPIgTx6Wqkx2fbrMDzzTJCotI+x9N0LeaAQAatzy
AgUCANz6pe7m7jDMYG7fDyAVAz3Ur6Jb+dfQGcDWPCwzEoRhX/S+/WrNlPNppl4Lu/6atxxxVZLv
Daezzjg4f2nyQ8JBgPqj93KnYpcYyr6XD++LaErTECj18Dw3/VeItngjjP2I0uoK8v6ptcE3qgkt
he+oO1V/ZuCf4jmQMvT0fHo/SSeR/jWVKNhTOazIbfpC5UI+gpUn7HFFdIIHOP2h5vj95nctTvr4
jaULVvXjYTcpccig5mrDJBOc1jQQBorSetwHeIAPRsMAYZz//0+/C02V8AaHIYUvPtb4nTLtjowh
HQZZ1h0MUGDA9OUlNcr8DBAl2S2BOHZEiWxWVVaBmedvvYLbe8Ef0tnsDwcchzLdD2x2Qsxgrvnb
M1Vi/bAa7TqMpo2Xxg/KKw8RW7BLwxbZ7xH7hnP24ujOcPp5t/o1Fp870a18+QlM1CHWI6My6AtJ
Un6nEKFxbBuwXM3tZBTUTpJR/hI/CsZ/uwplNngJDdkLfuo02X9a6YOP7SWHv4WUO0/wt9iCM+q6
N/1HReLkTCodRNthPDXJLiCuKFwK1wwLOOgFlC7+jWXRCt+/y4DptPVMEKIfLWEKA4TW9/ptECF5
Ah5b5IdZGJ+mKVvC9y8JVTwSd5CLuXaB3vNzcpdpHtK62KimW0KbCNmm6bqTQAjHEKQRuyzDQPFA
ioZuFoYpKUjwxE1X+C60of/51kSZAr6MqUdfiTCNAyJZYbAVcjbAKQDRdFtQW7poCYwoJuLeRTQg
W8rJ9nPc7JQaNXPt1InCHLk2eDD+7Ckg4mn9dsYsxEAiLNcv79/JNuFAaZYmX3EnU6wK87EE4psQ
TfjcRVA48qhRJ86iZHN6ztEOYAk2U/zc9GxarGIo5pqXoisQGsPaYmQFWCd+jQvlHv0GOxuzBPTi
hgdtQccv787Mv+1X6AWx3Kl+6074gfqZsQzs2uZmJN+sTkPpL5r7xQE82elkOogVsG62lToVUZZv
J7QkNsONp9QarJcy7nctWpb9FGWMCoir3Fqzoy8ST9AxZ5UmWiMIrj44TXrP0aEGL/9ens1jfXNS
GJ4QZYJD7nTxqcMo9v4umYHflczez32ik63pl+4zCMtkJzPuBo4vTOaRCO283Oiuhqj6a4r4icNF
jeTehuKiO3pNXTncIviLL6ky5VGhHdaOjJ7x/G+zhmfINBrBvtTW0PsBnaL2c+5IZM0fmhTBbJWh
wPJGzzu/23XYtoyNGhldGXpATNGV2Ntn7PK4tU7cg2ozlTHiVWGUx5jk6Q3xjpBrXVUd2vYH3tlT
J0brZXQychIaZeABpSU/V25xReWyqp3cK6lB0Ubhozh2iFyPOLfWXGLOT7JpmT1G3guCMTCbqGuO
VYEfMutBTwaJwfxHfaJHRIQFXJjZck5BHltnu3BOisM+GvUF7EekQzg4W0YfWdlYX8rC/eSUxZeg
VQhL+xhfKa74s93rA2FR7knA0PY9VZ29lQNXx7j69GB/RjhL7Vzmzn7UTkJI/X7kRdNeTzfe5qYj
JOf8d4fSzJAdBvqpIhh3xEj29G5MnVdZLpiaFxt9F0MYurcupd+1nPqHCr7ZtiRWaB+MyKuGPPmM
ErY5DmsO0Lu7OEJhe3PALm6NxEt+6PibqRbvKFsrP44x+r7ZzO1tmcYVtlaO67gMuF8X+3FBGfMy
ohHfZMmabrr+M2/6O4w88P+oEdGN0F3w+xFRSyymW6Kp+sWQtociCdJTS5SSdI3yJAZ8z2mOeXHC
8LeHvh3jwo7EE3oBXn7Rz7Od+zvTNfepkWH2Ii94k7LzboOMkSdpfLNXP0NmUNtaNz3DEyffioUJ
a5mv+iOst3BjNgRDyT0CAoBfqiKqg2BAtt5ZIbY1kUDq+EqzJD47KatQa/JAQCI0DhCZWoDcqbkb
GGDdeXZLM8enfhoDNnyfCTUBoCj0cBZcxuOc/VVnSEXR9tVXM0lWZQqGkxxh5VWWj5xUuiut3nxP
A1JuGz8Vh6By/G1uVOocDC1VpqeaF+rabRWUziMVE5YV2d6VHZRlSfYHnognjDvFBjMUa0zbLhD1
oEhChZvGC39/HHqlDe8pmCD2lPMNBVXMHUCwx+g3BwImgpuhWuuh5mFqOM6Cr8vSkBhKbCk2RdfQ
GNcUUl2kGJL15peqnujJleNLZhMIPWKm33W1ekBAHDxn2Q82BiasrQjCruDUw0myUTa2TcS8zrHD
ZDFEA0Kom5ys9oW2vHUwm1mQp1Dm4USKVDGFc5b4WEu6bzkxKMekEGqr6owgcmRJl6oKnlpzcrmk
3+JenSU+mTCTiOBmxO+HhLH2xssttXH1ULwW2Wvfiu2E2+qSoCY/DQPRWwOfjeGyxQEijPCA1Oga
fYeysmZJeTIydVijMHyrIj+vM/3DpE19jLL00Slp9XU1D35Vl87OMFdSHwpzAjvAG6u5eGXLZ6FC
o8rVNmn0ybbHkIS+bUtNLLEgTUB+GAYfVU/CnqpgxDFNTQmso7XQXmo8uOTMyaPR1DzNpkvArviV
KW83C4D36AJwSbuTu09QTZWKeTfC2eoyF5TLzUq5dt6iBgoeNAT70AUudXOePaC652NIgee2kB6Y
AI84v4wjqQ60fpqaoJ2lpdFmLnINj5KHGNvyHlcMYWdLs+aGWdlFm3d2T+Avx5Y16FB6D6MWOPmR
taJNssU+oGd/nDq9q3w7uCKg6/dQwuID0i3zyHU9DV0O8QxS2tkVDZ7z9VczFCbOZ6W1IN2B8+pP
zyOr0N5nCQ1Yg56J0ABMqfoJ8cTNcYX73LBUFn5LhMlclcdxgK60aA/DyZBh8Yl68KyRae25kune
9YEnxXO7WkaSa5eMqPKWKf1myk9eBgq197968DZat8nxa1XwB6dxeEaltn3X/lZZwpgldr8Vvoeq
MM3jszQAYUeGc1eUzrzXg75xpPxpJ80pGCBXWSuSTLDbldNP5By4D4v20fdBtpuVBay/9+/zTN3b
9Lgf7Hb+Ojs1iZEqv9qtKU+2LsztIpDaKuyJ216NFnFz475PFu/UYp7Y+LQu6cVx6oidZOvNtBm6
dog5NXvnImusXdU4z+9jmb4T2dkzNBDZtHwTJgqObvCuXdlcnFVsPSkBzCa7Vqmjz3bWM06OFEbr
oXMQ5o3TSfAqVlGPF9Dpx0TF1tUdvMsS5D+bLpX3EbIgQYPn2C361kwi48+IZrJ7lj5MrGgXL5dy
lvU9+jIkxQ7h10yegbyYWu4JrDITIA20giAIzOkTUN34zsU+Yc1WQH4zoXWLcHc6Gr+9O8shNm2C
pliDJtprExCl5EoIMrIDQ7gOQ7oaDm4/ZLumASw+IW3dTwk9oopG9J55PppWczxnaR3DKLcea7oj
af/DdA8NYgRHR/KcoCnZxFENTs/EcE+KJKESNdb3cbUw4hDFJ6wFg7r4O9Li6VR34oaitdzNqa4R
AfRRyCEPnTzW6K3VBPoaYc88Jrb7LYmEuHOXdjUqpWfbzL9E0+gcmIdam7jAvODj9UnMsrto33uW
eU3GX2qEUQGu3as4gRKw9VyK1rz0jtoxRJ233eyUNIvbk4XtlwCL6one3ksx2+YlX9CrjFF2zpPc
Zbw9DPvZF/E9cpLDuGBvBlDiX62+w3gyDklI/xHkI9hiMP6q4MDs3jwj+cQyrsOR5tHDwmYskLee
RRCzgHTZfb+48oHWiZcgoEyYCCKwZOzXtMMb3b/60Xt8B5yozJ9u73UooulDLkV8pd4H+V4h6Taa
Tu/haJY7Qy8m6kKFprDn5lycneN0/RmRR0tgeTA8GnI8m/ia77reIOdIuVCGXC87lrH/kJrOCuPL
Mc0sCO9gFiBUaRPSVrIF5luPY1UWT9qC1YbN4NlUDvEyooVU7aSIT9wRM3gSneXU1E/lAijBMrx1
51RkY6+ZSkP2eRDtc1PAB7TG6IluEXqoOrMfBkzWtIcAzMwpATZpFkDbI3UVwpHEmjcsl6Q1lwe7
Bzygi9F4m0X+gBOphzD4K4JqqtFWfeM8bOy03V0TzXS0WeiCdpl11llJfeNwb+SrqQoHWFtjOhq8
luAS/KEnrwm+QwewcY5dAIzzp0RzEWZVU+8dVwqMG9Cd/hYBt8AJEI8yTsVctCEhcAzh+Lw2rr2P
ZV0+osauzkkcTIwC+sdAFP63kQdMLtiC+rwlkQJxJCk/aG5YTc4JtMkN6aIpBnUoxqvBr56KOEyd
L15jUA+WLZLkuq2tXYdkLWzrJjnHxXxTzVIdHGeJvngxapvJ24xVOtzU4PDMkVhy7y/syhrp95zE
9i0SzoN0Jzwgo8ivM15qmeTyJRB4HJH33fWNQ/9i1o9uW7ePw4AiklBaZ7ueH97vWzIB8u2oYbi0
Pcrf3hfT0zRq6z7thfzE7iP37oweHqPPYa4BEgzoYwkQ6fWOOMfzAln4lRP2J0eOzsUoTAyWpl0e
+WQ+T7p0mdGx2kapua0l6tBSF+pxRcrUhHhs5mxyADSJ6bnogBaMGejxHGM3bcPgOQ++RoAQb9gi
n0fwK39zRXis9bZdErb1dVzQQ7fFjYdqjexExogl4JbWqfdpmekNjTM0V+V0LkziUANNWoIzDBM4
AHKFe+qBvBEALvIMbn0+QjfIK+fKVjPDh7ARINXlL1oZcs9Uxd62uui3hj3NZwKRCQ+aYEKmiPTu
RCXIKx6zS8Gw6dz53dWeiKaYGLIErr7x6xD/pjMS5iyrj51EqjGZnXHU8wywOjKfS2YAl5mG9Ht7
ayEAqxyY4UqcrxsImekVizVLs+29MIJ/Gcv5Xhu4uhwquLlsUxyPLkbRNtYnSJkkdR6N3Gy33coy
alP3U5LgwWnavN1Hq6sJq377UDdDeyyVxGdlBRcWkuGIvzo42DS/dknffrO7XoAkI9NxIlaMpqNa
17ByNl5N5MuKMKzOm80dgTr3DMumrzmA3HQ+FHnuUdqCoYxG5O2qLjlvlWThdF0WWl0UFh350UGT
fVddA8ldTTg6HKZglWAe9o5I6tDP7pFtxWC+5TahBXUPE+dQuq1+FCmFZJTq73MsZ0ptdFlBQtpM
VOD9tJm7eMmU7wCkdCSJdyIsEpeGWeWSDlEFydUtLnW0qLupiccDJgC50YxKkICDOfEYsgLqBAiD
impL3wK72TSee1975IxO9wrB5Wmy7V++nt27wgyuc4AvonXwpDRzOp5iZJk70xBvDorjvceJgkMT
vOiB63fy9acxYGmwBdt6P45P7yAoaiOTB19uLMhs75gJpObWfTST2tDE+s5w+5cG1eK27TRxHIFH
yFaT9PtBWfkdLeRorKbr6P4Xe2fS47i1Zeu/8lBzGuwOG6CqBhKpXhGR0WVGTIjIzEj2fXN4+Ovf
R9n32r4oFKomb/RgW1YvhUSRZ++91rfmk0cNcWpAgI0o60IUvzlULac7u5l5b0ivf6Q+Z/NcDbJl
ejd55cnLffseX+65HosZ0a0dP9C/D6bMb0MitfVgcJFVKi1pL13bjNuiI3KS6Nev4w5N+aYh1va+
R4hu41pzp6W/I9LgHE8J3zx4iF0k6nfZcceb9VDIpQrmsbrPsQoFRoz6ssVVscm94bUdrecJGzI2
IwXsxN66WQQmDAbRlj3/91JL8KAVZnuVvObRl+JVq/131iqbFkT2Hlsty1yaGvuiqzDQAEFt+xVk
T5XZVer3RinxN9YRpuuuNxi9LoJjl752Lf2puGvNhAXvWDxF1qcBjAt7eKtYVomD3tbmVy/6gKL4
PZ7xzNiuJC/FLPBHGpT9s2l5ITZLI4j6Id7hbDvEuGPyxepDe4Idk/ikjlbZT3tkIefSGCBmuBWb
aMARhGAat5r5nFu0xAxjdH4uW6d61xYrvtZJRbXjGc9+4ZAg6LxZk5juzbQ4drpbnLO2fIw7Ci/b
suG+RPMXqWwNBZaWk67ieNs+bYiMHsxzP8Yq7KUlPiYjFUSHiqOTV9Y9teiFTb52+hmYe2EGWorH
+LaCI31la6RML1JUx/xJPoI2IIzuVKEpGeL9oru/EoN+FK5MjN4jsgCp+K32KFYTl/q1lux2/N76
1rOtb5KY/FZrmWacVVoV+roK2U2ku3SQZ1MxAp2M9u53EOQqIAP+NAekaVoYHOhKzNka5CHovEeQ
Z6dpRGdc1dhZiK/Uy+zJd1Z7ZY9wELXv3mttLUD/1mwtLSKyLY0cDDPZFdeYBAi+VKB3sAgty/zp
OsD5Fj3z6QjOyeoVXHfo/c8mIyUPlgjW82n5ru3h8uD48e+kOcqTI00AtRbxZzd8F1QB2Ekzsv3Y
JKdamjRrb6JJBsX5yaF5uckJpC5ETF6p29GFpazziD3d25Jlt19QTnEIcsiIYa7BFjJMhCnGNQnE
Q/4xEuVKznbZbjqHABCPddMxqYcvkhDDo9W7HFKUfmua0slbr9M7dTFKIw4sUZE7KKc3aXfDTg4F
ySa5Q+/TdbvQ9ySF3rxaVAaJ0CYBIHw74o8DJIm6nnYd1VZr4Qtjm8SGCtRuLkgqdXrzmNq4nl39
DhOtLubmWM2MzBTAIaArZGMP8wMST5d4LialOuT30bSOETvZ0XN6kNj6l8XLjTtivqxghJkcmpKQ
4bUQ9dZipxii7x18ZaS0I1tzC2TDE4Rb6L7MTjbor+3iOftiHSbqePMooyRy+rrdMz8B+Y09aLNA
zCBxGWOVEbXv3Ib5hUjJIU2NSy/bO1POzlFTGMDppT/4p/oe8LJw6BY1dKdwuhyzXO+D3mi8wHT6
p6Yw+8eiy2xCBkm8IITuoSPIQthfRB5fOq/+oXvgp5vJbvce4gQaFd64o+NrPJMvPB4rph51Vz8U
ApabTHHzRRwQMJgfkTSrx7QAb5Erb9VvpNfssWg9sdLCjYDdx4PrKHABso23ZsYuekmUc2ElOql7
esiB1cHwyKCdfkGzypCudcgWcmTPr5FQcguXG8ZhkgLxQVpfNI+drW323iECMrNtRhyN1MqCUcS6
5bZQYbD6jnvgpwC6BGmjqd3bWyJHYTQ0MgnL2XR3uUFKm6MR+KfD2X+T6qeX4M7SmogS05yLO70r
PyK/eh8FTRNVPPelab6YE7ngq/4RrEdDiOD0k5o/CTBNlcwsluSeo1VgO2Z16QGV7Ig8M0nlxi+O
jPKxEyJc2HE+1eyMVOKdBIumXTLb35tWpa/oDb55RhOC+e0+Bf3OOH/xKs+6jKOeXG12yAaasos5
Mj7waLccRLV8yrROsDYQOIKK236NojcqoueSjtEjyaEEOyT5Pdk9OpOMVO2WhBQVlpf5gQX9RVa0
07UsUk9do/PzGZTA492OmyiSAuQdPanEifsveLxeTZZAV6u5aGaq740KMO5JJTkh5G37mouxD9q8
a9+81YoQyWa+b9ta/yKN6ht+uuZB1f2vaoRGZsqs2OdSc78uimBP9kvaXa3wfuRysXcmpdehH33Q
/ZbW38XzwwgFqd6Dvw4sN0MUTIttC4GEfZWzggrE0OaXDvX0KSLXwFmD8BYsMvh5kMkeUXLS6PIJ
U0rM6klm89eo1mYSpYv+EhnybK2tEUdN5Fbj+Q3KulN36OjUncmuLNDmma7uqF7yMbYfJsUTb2ze
WttKVrvFwBB6bKenBMvmwZl0fhzrRdVE45PuH22n0O+LOtnXLiz1OJGha+rlW8d0ZV+Aqdh1tTG8
kAx5ZOEfTA5u900Y4VVme4RQAypS+zAa9SaBnrwmJLWXHhGWUxmIYsgv5YKMzC/F0R2gT1HFe85w
rhNieHxeGwcIARaMpMknV+DrRifcP/LP5+fDtJk2+N/5h+N1iNZyDy/kLO7MB++5+Or8pBtsNpue
5AgLgz8kF8ZGwcAKIg3SrY1FJ/TZC0MHUAfwxt1FevepfELH3sAq7gJUs3s7CMO78O7tDmfZ5oO4
3G20mcM5NHfi1B7Th/RhevW+Wb/A3rDqJcoPV/IKVaUAYx/w2A7hSICICPNy532fGVcd9GNxVg/y
wXzu3zpE6/hM8EQRdtJtaVxHhK+R/jvsRrmnl497FSUIDhL9LlGl2oomeU7GZkdSKzEYikHl2HjN
ARDitI+y0caKT15FZint6BFDgO2uvvPG5E3W5cwP1QmZW1vfcxYCG5azGmjQ3D3EVX0pCHD6IE/I
3I6zVl8VkruHUeqvS1ztejkVXzmToUyqY9aYafGVTvJWdEgQcpG0eMtt+6s1OXTMMpabWXW2MHxU
vImnr11IMB0c1t0D2Zw4Mk8POeCq6OnB/YKbsm2kE4ieZJ/bSWs37akF9/n7RTchMzxucP1kZtad
XKhtp6jtu9Pt4u1c3rNpjGV5MRinnZh8XbTkUtK53bVrKKLfEDV3O/cvFzumI4dFTEHmWdWpJkc6
Z0XUcmowL9vNhfd4u2WJHLFNRUeHeI1FjDLr4jIg3N1ujOqpOrUTuYvrO5DS1P5yfVO5NOHw4FTS
KE+3kzgjOTFa4xP/vO52DqzNutvnmF3gWjbW1+wrjtfRErXL9vbWRbpGTzLT3cZGgw1nbE5RH9d7
8pm6/qw35rivwbstgtzG23P2a1bj7dy/XJcRmEjDuui2zElflqpNiHUyMTL1SToEHNAgQmktcTCF
V5EmXsCZIYsFHSOpPKZJsqZgUG0W+l9PbtfFblfQ0qvP2vqp306Yx9I7Tf2c09mZwd1oSCQsnb3+
JFIoW91Qn/L1hSTj/d+1g/+f7v8/ovtT+v9FtRV8DB//57NaH3n3UX7+x79d06r67Ovh4+94/9uj
/oH3939D2M5UE8mZ62D3wE7xD7y/+5tpYbuxEaNZSAh9lHxV3Q3Jf/yb7f9mod1zcBx4joHlF9V5
X4+3m6zfbERY9HY48uDZse3/Dd4fgfrftXm6b7jI7hmZID03kJut2tG/SEh0JciGzWvjPM2Z7y/R
1okA0vysyIJagCwXC+0/L9M5Aml+3rN4iZZUvTSirLNfhTbZ9SesYa14weo0x6+M002GbnOUyejD
MCs9/3RMkNIkXbr1ofJqH6wHYZqMclH8aNlTFbkzJOY8L76lg27AU5Wm7sCQTovsgG/SQarm8Kw/
zZzO7abU4X/zg4L9GOWkHQeVN/b2bvHXjLDWkn58IajGcc5mXUtjEyda+SyaUaanTnoozHo/SuQ+
b6eUroBcEDpkJL99x8NKiVmnsekGntsA+S2QEaJNHytzXvbRNOY/YqJ9BXZTvai3UMwH5Er6vAim
TpP1ao9CMZZphQCnZCcsORCsO4gEdo4H5p4UGx8jO1pMKMHpcOxzfMgcVeH3GB821WJxpOTNkHnn
JYIRsAGOwSCnBEOS5wzWEYezjkpJT+XX7/Q9rUqwYt8H6l5tM/tRnl8ay0Xdh4fVQCMjS78v9lVv
M98Vs+NqbxURgxmBDdpEZCDtN6hn9eSeGgaAp9jWyDWe9biwvqUA0cYXN2sj96mPpDv9FIPRvsxs
mz8NgoE67OualRGWqRXpbhYDCs1YWMN7aY8LRnRnrJF3YbQm0I+hK8HF27YhBQ6OvaTzqc2G9AnL
IqYNeZsYV1S0V2/7Uoexr0ShvdgZbBrsPItGmnGdz8Y2dyR8olgxyTkhZU61X+hVPBA4g+1XYd0D
tXhIM9fLwikrk5peoKeLwE7BI25IKnUknQ3SaBXQlql6SFlIa7/muGSWRJdkWFh1kPHcbbJB4wG2
XS4oZSCaF85Zy3ojCTXXmNPtMg8VzI2ahMWfOgAfQG/kUpJ1FCcKJDlGjoVUpi6KsCeXvrjOXtLS
OsOOau50Sc3XB76RpbDyEntQrzBco+bI8l0Op873IkKymwnVIxZtGm0lY5DBJvCg6q06jCccPzmz
saNe9uRNmYrxYJ2AeunowlVT3BKC4yt4ACg7Fm14ITaJ5FXDY97fzMMd0zBxSdgXbXSDIjAxRB3Y
aA/2Xk9ix2jValeR1Y7oMXK/G7FynofUfXMjHVZBjqK01JlETz6hpKNtd/xYs3lX6oV7Robs7nHW
VkcBlmlvT7O9axrZhliyBiTwaemErr24p6Vvx4usoTItJRRCM8PlN05lE0RJbDz5yZAQVpsap4zp
NnPJVOyxR4/BPMTxiaXL8zRinPRqJZ4mjXOJNHCvU73uXZ35RZ45lEZ++YGuiMnd5Df1fWv1H4xg
lp+V3cyQkAyc8VJO9+RGRIcK8uu2HIc5qOY5fqBJEgWzgyRZr4v0EUVt/iEnxGVqGIqAede0lxYZ
E8yb/fyq6z3LQ3fF0FIx7j1YeO+WM+UHmm/xacx0lM3s2SApMk3WEg+buOqN7mKyn935XsErgxLH
jW+64YJllqapY7w4cbUmRy8LA1eveZy8xblqJeMjGnBM+whcClnRmHRk4vTsJDbyroVk2X4xMBGb
LZeU2CuSMjepW37vVakfId45D6VDGseEpghQTWHfo2Vr92DTsp0Hh+ml98ZuXwgQTgseprBMK/1F
8GewVhTRtSj1ksm6KkLef/WYNRl1r97r+xxUb9jX1nRK7Ao4kOLrv1NeJgPDU8nrUMN8bAbEReNo
xWw5hL56DYQK0ZGjVOBOxK0vHdcD4u22RyZq3bd+rl2CCoHOQI7x7/SBRnvjEW8y1G63A36Ob3/y
tLPlQBgdBriiKCvxqCyL+7C0Iv0C6b/dWUImVLgszRXWmrCWRLC2HbtzUZVjaPIQiSCENXwrLGNT
QgFAeqCJL6osyR9IHJIbyRbeKtO2womDApnqi3cHIZPUC6JcKC1UtBtsVvAS0Mm2903+Rklv0ER1
uS/zGoN9quSPxDG7U2/RgkgQQt3PcUwsZQT+l/HAgJSALnXcSRGQeKX27K/QSqlW7Sm/1aGzRLKH
izLtyIDIjxOSvANVCljrWZp3aUvkX2qJYe9Kg5RnR8DV6Gb4tggacOGPxIorf9lZ5JRvDbQR29qd
kZ6QdxLCTeG7K2nIAdhkakiZjiYEY2m94gE6dIlrDhehNT20CNLNSbdPY323RrOzC3Pm3RhNcGCl
U20nnms7CGQVjYtBt+5HCbg4ag6DIZ3LyDAXcdTggoLwV8CZjeKjsMTVIEjk4sXMz6J4MYABJMS2
sUO+Gr1wL1Our3Z9tnda8gjZPYh0pN4SY5Yb/DGDgxHepXFOygHY47GEJmJY4559/sJPLEEDZ2QV
UkwNc34s+2OatSZ7Rm5tagLpBMnfeAFJB4iMiVok1+Zw7Jc3UMVwQzWCGLKOaVjD6CuwJLocq6C7
l/ozqI1GzYEzLGSDCXLsdZH5QRdzl2Geun0mRwDYukRBHQt7A9qc7rmF1q+02ZgaFDmIHjCwwtwG
QDIYYkvaiAh6CeqUZYFNy9xy95nIRjQrkJYMC6Ep3hFzy+hOHO1IeiFNk3qbTHEfZqWNu6txxlPS
DcZex3yy85OczF9VsXDy3RILWaYf7JwSWNekcV+XUwsDdrbWLXTYqRL4fFTkEG8ntCQZFCxkEkW7
tSaDz1AH64nPVYZ6tPyyZAdzwvEUFVv+tNRQTZOcIUNmIRexEhh09CoZ4SphY9Oz7CDV4SqbjpwZ
ikKOSEVibXyS2E9swXPgjqO8nwq+uQUZFEyyGVqRDhoN6OJ017E+3evAqEO/QaJhL9MCN78swmGI
kzAqO7VrrNTdpHkzYLtg1KtNLPImsx3ohGtLUPbEzsX0Y1eFDVvHOqoQMwdmCRaQmQTY6dpujf2M
sJa/o3RRC3lEg2TMb+K+VwGiiCFsJNUbrk437Dtfu0Ma6JydyKAHqkn6+4kywSE1gI3xvPGzw2Vh
OqPYWCx8YXfw6TWtyAI1ETCwwGm1B5oZmg14eNR1DrwdvK04l3noG5UZYPKwN7mOsRXkcstIEkbP
NCbjBqQaHSRjIpxofU438pn8jSIJZuSTKzN62JDvEQdpLsS+dxGx41SYAn2cuwBAThl4rOeQiuju
k2fz60S6QWTcBKodcWW8IxIj3loVom2GAmtmKhufGPnJ19BpQsbOI2EuOIEmDc5ULACNKRl97bFp
bJCrqj2Hi4n2tGKWnBj6wUwwss05zN24buzvGemjbOmKVk+UNQdzItZyJDV20zVjhLuyxlKT1fLg
enlySgfAqDVktyCJigi2vF88ylkgk2pH/IPL0hxkh+cc9jH36XP9O4GIMMfmDqGZdCxSOBc6ceYQ
X4dZmBdCE7ARL/w2bHRS8FizkYrEldWrk0XFr5qd01sBrCULYM2m9RVKtJ/BbtYBsjl67JinvncB
jZNoYR8NsFmMQd18rJ7jFmgPI4feM1mCILVKYFAyiiy0cTl3nkbrgTWKXu9GPy4bk21yIZEPb6SE
4dGcYLb5EVLhvI2k+but6f9Vmb6+zg+ylTsEXEP/n//+x+uuBe/fLoS34vfL+Nmpx0/aFsN//juP
jD/r9Z7/0xv/KKGfVUMJ/fGTRUWQMuFNfwx/L6PxNPz3xTfdF/5tmvS/eNw/ym/vN5JcDMNjJWo4
xOFR3v6j/CYnz6buNdaS/I+62xK/MdizcHMLXh2XNP6RP+puS/+NPrtrUHsDi3Bc4f1v6m4TTM7f
C29sOML313fmWJaPhPNfjGipm7YibyC9FFOdHnw5vI+2c8cqGw1yNUcnj2LYR0C0L2e8XllaHeMZ
jLQYEv3QmSah5A0R4OCeckh0+LaWez8a0JBrzUcx12j0jfFzLiO8YjFqipxqciNj+Wuq11mEau4L
N8MFGOfLjiEuJDSYv7HaK7cbw4QkOCv7xq58lwOGD5YZVbzeuavy216j5H519Lqo/oDfypLQhwcm
sTBump7kakoXGt/uTiGwQVtGCvWPOLGS7eDZT041T9suRWBjxQlLvYWfE4eZQwmfbR6bfI8ukIRg
hPYHZ5XdZjlylkWrql2GXdzXouIu10T+MAvcIRwfENMh8NsAkFQno4x/aJ3hIxwZrOdhsNIDQdNv
iZWld349JXduFKfBYKCcdOdIXTJ3kSg32UOUaXnEZgpWvOobE0C7poW9jyESsb9OOkuP5jh1eXNY
PUNhJQcPItomVcVwNSFOKJ/9l8inq+qJGaoRwZRRKh+KZHnyKL2hjeX5k6d/n6eagOpq+uwQdS59
xARzpBjwcbto7NH2CnVW0MqgRdGykzVROUhWyiB3zNcq8uzANNSz0VQKDX7HE9XEExPMjtRyioJM
TGdPyvlhcflCGytR+5rd8XEV14pFKy6+0WIa5IktTyNft+4+rKSG08G91ZDciXrxzzORv1Fx9iK7
pfOoeRudJ8zKVjDBhIYv4VAEyqdisRrNP6guP0W+2e3hOmgAMYwTtXZydr2Y1fGQ/pjI6zoP64me
yD9O6I7imvvnxdutt/vdrvuvLt5uiIgOht1lX26XNIfWbjnN9bbLxtWX8ffXuD1fc7vldnYpaTUT
kfv45+ve3oadeQMhRuNXSsUS8Mzf3ujtOQVbNWszPE3//du7Pfb2CDwn5AXqYBVuj/jzhtvFOIuR
JdzO/uX9/X5PbXkVDgbTOM4VEQz/vONfzt7ueHuZBXIqPvQGjUbJqpAO0+V20hsmKKbFw6golX6R
RJmgCEPkMKl8OAlf5AwgAcqUF1Qs+V9ONNxD8NfRAQOgq0lKp8z31+tQqBo7K8LkJN9uj7ldO3pw
Gywo1Uh17JOAVNXRFQtb02RKYWVtf1DTJdHaazrXrBB9NiVDL7VLBODmcjtnAToLCXHsMMPPwxkp
/Il48uXIFFWGAx55gnxL2hUHqJ7WBUOvddHWE1+k5gVBQWxaTcAB6islHNai9SZzMIEBk0QZuZo6
V5rgo3bMeDc10r7EsWNfbucQDEQADdTjatHoLb5gjQ1rAQl4iSttIqOcz/DP61yAy9bIzGRe76G6
6EfnJyg5cuuALM85N2VFbqBkFG0kOcLG9XNf5gQ8X9ag/mX1W/nZDk0XUSu9QKBZePrldq/biY5H
4feLtBmyfSPzbzj+anaexYeM2nJvEde2iXxVnRYXrLzni3Nv8h9ZS4eSaJ/BiJGP2NUPACoQ29qs
3FW60QAbzF/JWiHopJXlrgfXAAmwNGlOoWuxFoRVruPOF4UUlyDj+rms1Hyp15M5M7GjGkgWANPM
F7N7kNNinUklLU9SJHfJQyptB/Ag4FV9qsVxTmvyDipkvesJbWSA1KSvYc4wwgIRvNcTIlW5POGU
djk4mby+WtU7vejisrDek9h/OsQiO4Spy0VTxnLRyb+8ECSdE50dnSDz/3E9vNx2o9tetrvdLVu3
/Nu57y08It8jWq44Sg2OXxq37KdWAXbly5FyoSGpytbBww+ls9XBzBspgvmJPMFL5PNO4kXLDkzJ
sAU+kcm6ydlvXNQMr1+V8mCTw9IEws+tsEJuCmEc519jidfbhtVZTJGdhCQTdKvFtbXr8rr0uHrx
EXW720Vb6/udAouwmXRVXiEo1YF0a8LrUPw6fRRv4L1+ge/x0LHsCmsXCmidT9Mmjwk4AIFdHMcc
nSo0QOqmOjbuXYERG9vS15SB5IGMjnv4/sbBXAdBM4ZLZnEir0+zWqqTvV6paMpvaTtMuwWxWdgO
lKiQJLmP7Jkg3c79fuWfl28PzPQ6+eOe/3L320WTr2cHw+z+9tKuSdkP0Qos5frUfz7gL0/9+9mK
yVkfmQlJfv98J7fXu738UsLng+4QNdvYSUH//vkm/nL/ruqNrYmXcBvr5HZutHWyeTvx1kHnnxeZ
oXXYYP923e3WkXb93rbRAJDVrRnmtosg8FWxe2eNLZqyYg6R9/KDc75Dcv6OO6INdCJtnMV9Z146
XccM/l1OwgrT9W8CDt5a+h+LGWSKsOFmrOS1AKnXHnv0BHA3d4NmdniEiZR4sItwXlKm0UWhjmVj
fNX87uiQL08cAhUwJbSZGDEBtfQEneqQVOqRFgvwejnxN2vJvYY+ZMxtgKlWSryLAUd1QrUSOzJ0
4tLY4tUl1tJYCKMrMD6m0XAgDbh3ozowjJOf9ViPpNceUR4hNWf+3A88fY2q3XGRkYvY/Eb7HfVD
krk7vPsl5pSra7bY1Ib+GXgDpL2vyTTOG47Lw4GYA3zTdjuDMfXuMtzPeZ6AcC6197IpJyzea9E8
e4c2yc2gF0YZQHrHuwyf4DJiXQUVxdFTp7I1amPiaz8iBh831dT76Dcmuj9A+7aijo45FEWWKCIN
o3Y+QpZASpQmNIZbJ8KqkFHsI51LxKQ2tq7PodH2zHiWFlp8P8ybFrU/hYkER8sKLFpFTLnlftH4
Hrq0zw63cNIyj3V+Iz1i8iThQ5DFRzP1x5xm6xjjvcqtn+nqbir1J8egAYex4Ko0ql2z7L8hlcGL
FdlTmKqcDh/u/4jex5E0syJINW3N9MqfGxNP4bygABkW5z1ephisWdfTYWx71mLOgyKX54Le+716
dUdybpei2Uut7nH7ACC7IfVn97t00aSZ5KbklFr7xpk3FrO2DRIGGZhSY1ExQwYnXIu/vnk39SwJ
/KvryYeGvl0YjX5xNAj1WmR+QOzdbIsMsao3fAUJ85mM/gFpaxu469woHZ2jv1gHPjELEWo8b/Sz
QRrCdWBzHFJfD2BpUDQUaEfquN4UxIlR8XcvEH8Tv4xp6f5y7Y4xYTTqZyaBUlYfNZSzoNfrQ0cS
DjqN4eJnzkVvxuRKUsre7/gELWfe4gamJwDBdkJqfLbSCS0twuPWsN7nRakvjtUTIpd311SyLSEp
PsA7o284sIF6jX7fadNTOZ4wlhk0QhyWz4uANx3hYXTsdZ/sv/iJNoYtwYngxiOGRlaxZxgJDok7
6sKrN0lWamvkYxzk8XzJpWsBP/f3ieD/PgkcZvxitO6rnXX8pKL4MHW6RZSneUhGJwWQDL2mcq+x
qta5zQnbRxHWRk0uMe9RoHeqRAwVixzGMs7Gw2jJgwHT1YpYZZOWGlj6YUKj9eqL4QXx5MfsALaB
TxeT3GFadPdpWdnORhvYrQhAD5sKIRtYHGJJ8FG7IXmjL3NvwTPoiedpCoLPujbfI7l0mED6S0Xn
zJR7UVnYachw3KGUsc9Zfu8QwLxpk8TDRkq+Y0Pg74xDmOKIfr8ff4uQlR1lP3+TpLNjLB7uEvTt
F5DSb4xL7wVUQQKgCQ3G7moenNnXPuakK3YV7dyI+ISgVLzvDL/KVrRlGpYkc5fAy3cizl9FQRi2
mdTp1mwSQkZ9Pp9RqVBZTCX8oiPLRk+aIKW7HBK0d12XOGgot44omIQi39wQOgHYDtVnHcerR0Et
KGO1K036NGK3n2vTzhhq/OIyfkQk66Edn8hVcdkeNWTHkxLQ/g23xnCJV5aVfDW7+Xb+8OKq2kAj
8Q+CfYiWmUS2VsSekPmnNpWJoibq/KOn/yI6LDownkHJE8eQCPKWv33M7g0skRThfLSmwdC2KHfK
xVmwzoMzIWnTpc3PWFyy4btnES9g070MqnR+p2JlqgVfHoEt7TcvQTvM0i46LI2POCuq2YKt6dq5
JAtnGB9I7eVZe926GmO5MXxnIuZ0QRmdy8dkcd/wwKDTsT0Ai+ser19FOUObfTOqbgiLCFEZ66cl
bvM14pK5qD2U7NhJ/gE6xWwH7jli35/xePKWKHpCfENIGwOoKiJ6PfY2KrZ/kRV6U6KNBwSkmHSc
E3sqmWz8N2uF1BTESbqa/W5qXXZSGNIQOrJrbt+6ioOSPQy/mhSWQskHjT1rog23lqOJCdFGQ7i8
FOkzoVtUFmX5YDHwRqhb/ogYem58FOAMsUZs0wTXSFIIahIDV4FpDMKboTcTUdkhER3hdkDKJ6uu
2pY9Bhuj0u/YCi6WV97rqfdYyfwa64+xHK864mFwwhoDs7gjhLVgd6Lbb7FZvAJgOCyOkW38GY1B
Eb+KZSK93JHTfiLPksqzFeQ/VqKpAya+gA5BmWHXgtgTZSGd/HebASUzL5/cln6VMv8wiU4ORlsO
DA3Sc+S21ZZRJHks9bbNLdRMzgNhg9tRI7anyzx3Yyuj2T00Xo0rt3WeKk//kldrZneSSPIn+p9F
FR+wR2HInsUPZ0n0R1v79MrpMMLjepwZqyFFgFxI2iVW3UMjpm9dxsLCQ3xnxqz8y/ijGtm8NBQV
mzKJWSIvtHLX/EqcjTXeFYWZNVia9FO29htCjlUbxm48a6KcxBTuHkXnYo1HK2KTL5E0Kt9DV8mB
sQqcid1us/IlSm/eAqplBpglb24KDAK73saaaWyZVvWcVDRt4pemXH4mS5OHua3GHfSYbwucikOd
rOHAy31d870ybyZ3qNbRo83vA1JLEkwU0AH0Wsn8mLbD1oirH061BF2G5L7hWbUDCWnv+HnyQAxr
LtdE5FTW4TPJUlwQeIjK3Cab21bL3RR1wEHz+h0YOfro/FFJXA8Ce2Y6QFKaVLcfVCfoxMUvXoYa
8bbkMnENbuyOAzQDrAg7LrXvInzSHX3v5LZM1g0PCZy4WkR+7IsWFqEvpl3rOO3Oj9Odn0OpJjty
i2AiDbt++UqAe7OZGJhZM14p0jv9e+UpaMPCOk8ual9s6KAO/IjxqL/sZ3Kagr6LHgCY3Sv5S1hD
t5tLrQJVnds7b8FETRby1xHlKxMM+6ka9VeVdNbeSyjhs5HJXm2dY+uEsUEe3/OcjrzvkGsO3EGw
Bj2bs4TUZAIoUHb7zXc5qDJ+/dSG+jMmm3TlZ/ubJkkZPPY1Q8HSrJna39XoJMi9otWh+UiTapvq
M/HSo+0d7cbzDl6MzT4iGAiahxwu3ZesX/QgTclTK7x6eRgXmwRbUqDdlpFxTZbJuW2Sl4Ol1++N
E8ZLYR01mT2kdkx2AnmP2xJ5f+UjO6xpdeBPW324/RCxvo4OpmvH99KCcdNMaFY65ykd7V8mrLLN
nMYCiS30P3bFE+ECen9hXVfnxveERdMITgNoayd2GdShTUFRuiM9bF6uI9CBll//CU06fQf+dJXN
ezm6X/PIZ3VtllMw4ssPc+tigPstPSFO9dLNYVXK9Ijc50r2z0tVt7hKFq/bdH6RBK5TvmlCPQ1T
n3KkbZF7+90bzXDnCBMrg7eVmz9GOjOBMJf0OFjmq1TtuUMmHRid5ZF+fF8YoOshN3LUHc9+NnJQ
1BixxP+XuTPpbVxLt+xfeag5E+ybQT2gJFKdLff9hLDDEYeHPXnY//paVCDvvXmRqERNCjUIQXLY
Mk2Rp/m+vdeuSfwdsEUBmdvYTmVHVt0QY+wc+jSuCBEMwnlyBbbOGbAoZuvN0NwNZvKgBzZdKWSn
23LqnnRx7RrlcLLV0gPpWqLCNDj7puYggyAURBQg3G20YbEGV4VS6auKyfrtALtmDjscPA43nqIS
CKTp1i10gsVz9FXCuXPs4MopurORcDgsqs6cJ/Kr4lszQYvjdv7rPClwRpV6qYPxIavtl8bqWfF2
wUA+V/aArqOGVjQ7UR4ZEllI8pGPyYBZLx/CLCVnyQ1iShvoLUa4s7F/qLXkrPuNd7X0qRtuaiBD
J+WD/UD7Y6kSm5057iyDfYzbOsfGGEjo68ubXGElXEeLuib9RaDKOiiq/MluHMw3WBbpNh5xu9eW
eTOVMFCHJLNYSgs/CjTzu8ZCfMUmiCQKiv81utFgcSoA+Md24u28pL7SSIwEJYSmGsPfy0Dt+tVN
8ERMlr+gld1gWiq/rfyxbzJCFoTw952fPUiT/Kq5JWQOmbId1uInEdjjdSN6cHP9tk/rKdQ9opH8
2mfzhckwQthf8imWxQ5c22EqmBRdAuepJlLC6g4+dfKIXY+7RU8U2gUR4Y1LPHY/VYdYUVxwGTqg
Q9P7TEzCqeNb4dnnLPWHHVeyc8Qp/2TiEm595W/jGUxwHmhPXiAUvPyKzbQ6Vng1gqVnddQdx7Q4
YCi58ivENwh5CqbWNSzP9fCR2j3Bzi3y6dF0WOZTIsXK7O3ZVh5J8/sV60N+kPiuGcnpqZY0+QGp
sfhYglPTo4aEraPvB+bCKOizadsEOHT7qntKlaJzmLDpISPKuCqGFgwEBDBbJyBe4MeDxrHDSvlE
lxvCWdM9TMgrEHeNAFZ7l1ocXeXNSs7DExqqmOm9905Dr8qdJ2cWwWtISM4FZRDCDaCzIR7FoR8t
7SKC8MQUWKeYcCGZQKBAg85s2ZBEtfEN56enmxKbtHiXiCrxnTLZ2eku6Z0PBCmMH4SSGFmM09jz
PmdR51s/71kHe+OhxwIRUG/eCgzk27lKmbHAOnHG2Nogf5uX8TBM7lMbA102enCwdUe2tMPQX2Nv
EDgLr+LSfxFx23OOS6o1a9yR1bN51kuTtK8ah5lK7mtjwYKEc3rS9Wa7NB8WJWtDvbQ5/AP48NV5
kdrMR/SWoX1kvaV9tRQpDH2yrpXRoINbYFqKnV803oOWg8yl+n7qyqmmDIhqJ8vsn8EiXmZF9l6R
ALHiHgLXZa2afVWssJOXpbmBw4uzMimRFOZZs1tYm0dl+1ISiMd8QiHH03IUQBBzcoDcxDIh3y9S
P2wWPd4PY/FkibiPpm7VdenlKwr562QBaLpkC5lNSMtNPSppGtVzfp/wiVHjTpnn76yRJXSnU4OY
JtJkAvfebtJf+Mdvh2J4wg7pRZ5Ly8PoSDHjrkzZcA2R9angm0KJcbH0Szaki+W26GvlU87O7AgL
8KFfzFPpTXvpm+dWj9M9/T/ivfEgphKjjlXsaE6+UBWFSWR3D916k1KPDGf2ixhJ7NMIjP5q9DbZ
F+lG66Vm4+hEwIslJw52Erto2mty2yf2HlnYwSdzGu07EUdBx5UZ0FLd6964G1P7ZXQFqeqOYleW
LL+WEXlGp9nc+Fjamh+xGPZISh7XvJ9eTN/O0k/7BCBc6zewMkQf4eIikMBa87ri4BcMx2mH1uJj
sXLjwLSJxyNX85bmyS2XRRcVM34frAnAqQo0K2qdHf1Zu9NpzG6C5otMPVxu9ZMFTWUnY9g3PViz
VmX3um4/jfnE5aVUQc3ee23MjCakXc6bwog8XbAHXr4MG2DiRFB90gbYNh22iqK1zQ15JFFuu+k1
HhD4QRM7nbG6JUM85r4OwDqNkMdqK39rLauOktqw0BLaamOYVG2psWiQsYPgUPSwS3QgdsKbj1br
sbTWw1TY347mPbV5f5trxHmgkf0sSevaGLPfRK6Fw7hTZ8qTITyn/KAVj4P6SrGEkxhifQAigIlD
79WQPVQ91HxHd/pmjZk+ei7dRqcfgLtUx34gE5nTzaZ8jAZkWshM2LTJnuUzVTCEbINau6I/Eels
POINbkyPFXmjFJWX8g4mVLBJQHaFEBM5NEbsGkYzqKrKODgpf36uW9+Z6MsdLopvBOjykDQ9UHus
i+GM0AzrNSsxj8FzM2mgv3MGtFDrNOqSogRxXRHyh9ddd+eWEFPWhxjB97UvECfCMEKSdQpyKY8A
uHa+BJ+W5Ziw02Z+njvYd/TrgR0SN9/JBvvlkBJTbtODqvxmn/QcceUszmYoDXlta2cFSpvldXFr
p+p6Liketl6GC43S8ckaqL4o67XCIhcREU3/wYW0y/LVAWNFVI9NzNcI78/wDtwxVA267D4ARRGN
Y9uiHkTnqgpt16TGankOYCYYwV2X6++uow9bA77aMFTBteU+5xJJeq7W7VEKp6PU+5DxaV/o5Sc7
q/OiH81F82/HJriZsJ2FwaR9dCh4iWa05X72C2tr5eqsAd7YTrBAotkhTL0iHW7jlDdD+S0x3m2A
BpuKeVNZJHfCxGQ6sX9It0eeUz1a+d3YIz9u41WpHAvUUhp0Ya20423jzMTwUGXQtAffOowKrGJr
KKDLWRFSBKJurt/5VEv3Jfm0XFAji/rcOkvbfcK8u3f8rocakbdhPSweSQ/4R2HtsoO+dmPKnUOP
btmqjfvSn6+cFINojXH7KPPpbMKvJ6qa0qMjK7zbNdVoXHxqkpEly/slMz/pTaHIIdhoRrzc4jUz
MkkVegTwI/WvNgnEA2MzAToxRZSARn9KEvouZ6MUkbEufS+/kwUMFmARWSeg6PWCcFqtOBoLnA7T
Gu7o/Cu6OASepanBqgHb4W7OKVQPTca9WBJ+Nw2vScNJWxBHovXvMfB1xD41XUJyFDUIk4saw+s2
aXJ5XBQl1Vn7iGHQx8oe3rzZ3Wv6MN5JhYDYdjtth9qIWN1BAMsGWbKvCFk+jZqgjDCIfs8sTvlT
TZ8eVwINiUOnJwPXh0LvYKP/cs1rB1biRszVc7/2iS6epX41PTkFcWG/PUyX15f/aVdL05/fc/kR
X2h+trl8z+X1n9/959ckXWy4BFLnVuAdSkKhlm2xpPlO883Hv7zN79/6b9/Sz0kF02dlhr+/6fLu
zIY0of/8Rb9/cjXPQTdNWaUBYkni+DBkvmDBu/6Jfx7f7/dBj3lNjFEAPHz9iy//3bY9Adc6prj1
VPzl+C6vf3/j5S9RvvOZ4HqOLt+TUHriHf74LX/+qsuJu7xMijLZeiWIrMvLP8+o7hjlXlrGlWy1
55gUL7qN1CplWn9AKwQlpruEXYoRrWw/JJsh19i5DMyYk2myk0TX15lAr4qBTTFr5vsbwLF66E9m
cEytdO/qgPZFRyUMhs5zzgiXdmZoG+IHW344PFXaYO/uR6IfZ4b5It+MAe179IFa3KfhNCtW82X5
HPTNYbbQszgYuoevIUdJ7yDqRzyY3eg6ZchiBvE5ax4ZbuIaY/DV0KQ/1hZGO5NwlPb1ubaWTyIK
yaRtnOvRtPcBWhJQtARw7UhEvLEKjLb5QtqWlYoxJLwRCTvzyVjEd7rFgJp6KAQsouTZH0HZW2oP
3x0LwOAWrDw112Hl7oIGTIMT4MMikpbdbaWLBBG7bpkn50kuw9Z1CxrdhXk1dsUX7LgqrGhxWbUX
CR14T2Cp566E0y4wJ4UeFy2C4OnIxHbQan9PIQ1ulzt/WtTy5lF7Q6ejbYU5XSPN2ZJbzr7XJ/nM
kVhmCLuMksTaYdB8R5bDzqHbxeBAEXgRlDmpOJJjS8vcrl/wnXxXozWFQzN/j14BmDizGbitatik
gjkQZlcRDctbIsynKmd5WzOSQY+oyWt97XWqoBNp7QRumaYut9iIncOYkXxVGiA5/ZYGeiqXGt2R
v290jNZA/eJYGmE7UxmwLSDBfcdoOuRsN3rPMI7daAebRevfGqxZG8/OnsaYdYVbp1uaPe8LzG4K
aR7tKMA1oejzr5lJDfTlmmUHa8qQ7oh82AylDbaPEmdDdicoHrryxVLeMIxFAUhbejSatsVjxcE3
AWkW8T2gdhxXA27eSbkvI5G+QH5dqJV5s+vmHf9Lm4mgMsTg1W23BC9qqU8wTj+LSd4txMGFdgKd
e+rdyEFyjZbHI15r1Ty5tad+OyV/6xvvfuPs/5r19fd4CPq4uPss7Bm2xVIJXd+/OumS2J5z2VOc
IjzF2hSDFpzQxuPBMfK7XEfdIe0YM1pjRVpRmvRnknhHZoS7L/rK2GrWUbXmnh4KTEQh+iuj0IJ7
e5o3U+IVtxkXQuWpR4YC8R8O/O+g+cuBuzqXAyk8eE2Cvx34IsvWnanR4hjxs6OGpYCbpCJPCvQl
YRaEFSvInzU011snTUgztwiy/It089+cvL8Hw6zHQP2Df6sU0meV968nTzYydSd8EUfEGvMtZIpj
ZqTJkZWfsQ1gcB8q+LUQgR59WMJn2esnWO4gO/9DmoOF9hMEzAx35Pj9P/8HpSGOA1J5gIdT9w3X
/VucT4ai2W4zT2AKj0ExANU6rpgCpTMIjip9Gxb8wlXuPhm+aM4APyby6gUOG2zzsdLOmF2aaxb0
mwslXCCYYb7C85MYOP5twTCNItQ4x6SJx7YD2WhU51pT5uqjMENCTrA04l+OKml8uv4wHCYQIFlQ
edeXB7k+6/Ll7f98+v/NtQtYltAIGJRrtJf3NzFqr3c+trtEYMYxSQ2ABRelAXGdhvB2NUSBxF5A
vDQje0uAF45ZH4uppL+fLyzbp+uyEMOh0Ef7YDjFcASoDeJJJACo6njYA68zIZmNj30MS+xy5P+v
hM9/1T3/d/j4v57+61fV/tf5cfd00UD/oYn+rYL+4+X/NxLp/+RPhlbat3/XR68/9E99dPAPPcB5
7Jl/8yY7//A89M8ut+If6mhb/4drGAZDhccuHkUnuPl/qqNdhNO2qXt8g+6jtPq/ciWbjD3/eh8C
6McozFBABpnlWbSG/3U8wAqSNn0jktPFiWAL6kMlZlhhkqCSmB1w4Jz4nSzeX15dHlA/Ra2upwd9
zurjYHxf7P6XB2T5+I4vT3V2/Fu9W24yWYRcqBS98JodkJJ9dHqcUFYp22tjdW5ZxU9XIYZkeDzr
ALflQNF+XnsELbpFfjy9pioRiskE19Ebt5A6JQhsQdx1mWzKlgD5ko1eNBtMbn6/PA6EkO9rbNW4
YCh54oA5xppOKdQvcM6xulMI+vBeQTwNVi0Z8M3bLIvc0TutXZpXfTqVcBu3aDVI5uCHy/hL1a4L
JjYmfZ4dm+x3rqK85y4Nuhp6/1vTn8sQKTlupn4aT9j66JzG9RBNuHg3nQisQ3IcWiPejA2aLb8Z
d6YmAyoD2VaqC7AzYyUD5MmA6j+J5NNAv7fp27TcTrX+0zKfANjMO7R/ZqS0OYuUS0uIiVLbLD7t
Pgw3IsrXgmw9PFMSRAgeO23km/NujZ6wEH2TbPXLTb2HDAHpsUPHIAcb1pfloaEWd349HzsjpeTs
wmyGxrG1EcYYZj/syTpVPowdQQVaRroH+hO9wlVTEn3t4lc5jzFrmsQUcUTb5c7Dycv2u6NQnCmU
ILTRJeTUDcTgduMtnI8szgA6pj3hsuNwYttyKirg+/3yqczd1Iw/pwBMKHmzbB/dLoQ7mYcq12kU
VPmjMwZh7TdYaDBeh01HfSUQiU7OTzVFiwezy2/TeFd0LeRkbUSypOWnZbonlyQ55DUKhcyzn4Ki
BdDRwckd/HPRAszl1Fx5RHNcCcf6OSwF1TG0l+Fo8PFqjnYnBw6T3QO9mj3kRS6cnHqu1ypsf71H
eTsbUDPZ5J6ImmYgFJL5SHNGRllr3C8LSPwqNZMnXyM1G+Di1mws1FG5zvKs67Rb3eRkZpk4Uo54
n/C5I0BBDpGvFQjDLSMCQ0wC1kOWRciXtbzaD82UnEpFPSG/n5M84Ah04lvo4aCkcJ6pZnD0pnPS
UyIuK0ho4UDRXjONbWdZ7YMrUosPrYFDz33mIwE80vCfYY922963vzHzFh+JOqrGwd9UnOyZvoqB
ntk2Frb4/pNYynej7IFvSQnORcZYHKoHQfTFrrLVIbBK6HoaLirTtSkAz3sWNcXOobmyL7wQhhif
XqIBQtUHRFJJRb1lNncGXbBBxvNG5jWB19w8DV6FblbaHrza0O77RdxZeC1Nx925uOHRqFMB6cq1
2WEm5KwhPKg9k5YBhuuk1ilZg6uDTSp2dV5Q3iBOwbSg9eRJdjYNeYuaq4owa0prvCnm505py96p
22Kr+Qez0MSjxbefU5Lpdd1/9wb/qEZwyobmXVeFfTdhfNoURTBc1abzpdPrk0tV712CsrfXsh5Y
vvMcChmEICGf5YjMoM/aZCeAVccGDQDSkMRKKkJU0m31Ekhe3mv5Pi6oXhTOHUuB5XZQ6k0bktfU
ztBV29UcYfaujm3s7xAjhrTvv9AMUKd38x3iZxBwyxyJ0kX5GuifgqIX7YAYSyJtrFFEVOd/Jflw
6oP6O87m+MZETLIZaQtRRmJr0E4kftbzkoSmjqw8RjG0bWAPb0CpkQ/UbG2bdkuH9nqbeyOSNHlw
FrZ1+N2vlsW9tWRc07+r6yjr1Zdd0EqvguCnbOy3vklBYJeI92mA3RqzJUHJLQ2x1XoNS7ldC+Qp
ll3HCmeJ+Yuy926e588Z1Deth+UQD5466EWFY1ImZ0tYV1RhLGYilNWSQlpTjt3Oz4qT2aLyyqV5
1+I2seJD6unVvqazijCdnRGwtxt2ad3y4k1sXGMFx9xf/O9xRrViMkXgFrlOxuau8URzSCtQ3IP8
kZZ+SowzFedKA5GXzK9el/lRiy87dPyJJ4B6bWf5bGXL/dJSqlAGsrWaktKmxgy8aWU+HjJ9/DVP
VRUZmX0eVTADMwSEmk7NdigXLSqntjkytdzr9mNTVc63N764Mn/rPFwuowwcZHXMmjYKh22ujz+7
oBjuy3R4oGGLhz9gQ1NawZVa2C0T0vUhV2ZUdkb3cNKrCct/xWdcIM2KjZPhim1X5zVEHxGEHhSV
DZlp9aYbhh+F8yoKIR71pMQ1qRhVips5QP+mL9gOp0B/sdR9D0cucoEFYePt62jCpbQJvgzQxUaA
dUb4yHFmaT3qVZHdmEnCwNxkh4664s4zVqUVyA7CeQ1cjc2HBsM2snLT3QJGj3c6O+4tS3UrStzp
mYbGm7TrGkQrW+oRqSDXx0flQ8Sv9O6ddAKfVHKBY9jwxm2Xp8A6q51nTSU3PwHUjkH6iJHA9pwx
y5F7Lt8sz0yvHFf7pjCKpsXRVdSmFqpgnz4D6hDIknRCkZIQxD0GeeSMw9HH+3RXGWNxFCUfq9fQ
CCzXinrqZaGLucnN1HBy7CWNvIGGSQYfcF+w2MibtRGqaGIx1946xEX4dQsZHtX1STdzNmLWGOJg
rK9RMeAXddShAfywzVCk7rxKf6Hy8GZJmluzKiPdovE4ZRCKqsz6kcwDqArnRlM1/RgTZHdt5Jhm
Gc8BPB29Xntgq3M3chltHThMreI2lkr7QZirZY/aU6Cnt8KC9ryoDjRAmOPEPgVSzlEiAUWreXnL
am5e20QuJURKZbhUb8w6zq7EshFOPpOZ5+B8IH0UpMBClc4yUHPqvrithNyoGsYdYQJErdH00Svj
VHb5iHu6VLvBXRvq6gOyOOWU2QMl4xg/Zcc6A+gmUURNunc8sYO1bNBZ9vWjIwpYB0WFWBKe59bD
n3gHIRt1upM/T3R51xoE7mtTj2/ojixRF/j061d+HUAxJB6sFbbJm2ZYbxzlDGaAVGpixcSLcmCC
ecHeFp6170nHcduqZOuoJ9DRnPTE7bWWs0lzwtBFYHcZbxHkoOkuaMOPvnVtY00jlkIyC9ZCQwKQ
sSKFSnlf1SaVE6peOplrWWHsigUffkuYK5UuKqykFqjBMtjfQc4OpHmlT3Eejo793fpBdXCRki4O
K5beeeL6NEEv6OlmdvUsxAxx0obC3xZjbxyZvLkyrC4k0aGLQNiVLM2IetGTK3zo+PD7hgWMZv6E
VaiiwkAHR7c1nFoVTmU2HhsxhaIcSLEn3mBXY7lhzsEUjR8jshA5RpLzCV2QDuI6dOZesNF0dWvV
9sdkcq1Iu72CFkSwTuZ8lD5WixnP0BOFcT00e6bHy8uGzs+GRJqCSV5nBgmCu7RncTo7zrHj5iCQ
DhhemlePemuXyOLlcj3q6/idB8SH2PWwBxYrGAWrh8ZyKM1m+S6DTv5SCHUi1c+JQMjMLI5BY1M1
PacdC3bHSdR2bsKmudf0kcTL0ksID1vWZMaFjUGTEsLg3RnsMbax1tLb4CMvUkbuopYxF2H1MjSF
e15ieWsVy2ut2YpJWLOvDPzfZtj4qjr4YF5pJTvkDaTZGjzMahiDAw6o7GtK4T/lCbpTdxqLMA/M
KxvsAsDv+jZIBuQ3ASklbjDTv89pq/XN2ZUo61RzLSa3IdDB2lNaYf/hoaU1XfWKCJxVNRbROcAl
1OrVYzVZcWQkpE50KMKIZnKvx2yZIpW1+LV5czr3pm8+QDZ9VzI4mon3PlcVxdEsQUdVIbKuTLFN
ESdgj8dLEBCWA+CE1rdMONIz8HAq0QAjcpg8W0csXGZKRYv4QNIzn9pum8bsYNg4vLW+ne7B6eBk
7wbSw9UP4gHs+9wortqCUjHrpaPVkZHY1qV7sp36IE4J1ol9IoYfjuf7ZzSO/XbF+Kd4ex61dPjO
A9XgjIUCJ7WHAVnoS+K4xV4m34qY+R1E4el6AXFP7xZE8Gmxp2aT9e8BdRMKWrf6EsgzbjuUnyCQ
WbuWpDbCs22Wt4FP7XNOkYtNWflLRHpK0rtH/8fVDbQVDRqgzuOeTvxmYw6muctxllAf3VHV51KC
DamPqPFbUxxbVx5qvxcRHzidKuH/MF3aiqNmUiR1GRmbQT2LGheEU4fC4CZNyjYIzZnraAkevKS/
LgWASqIKmAc8/1jZMAFIrnnQdFzFwRTYn0XqRCTcRzLVym8zBV4+GNzaddOwwi1RkBTcyeyBI9Jl
6VeSACzkbduZ+RNsYAZoh7+/NrT2ZE3wUjUzxqJigSkpddbKnJetyd0dLpSwUX4Z1T7zEK3N6rZ2
KTRJ5Fps98Ve1zEEZmDYVcG0Olfd7TQu71Zd3E262V8PiIh30iSFHq3vNq/KdWGlgEHbJbejsdAK
QGOdqPkehsG4xYrwUnitvXPZ3E84D3atMyMQoQ05DbW7o8I9QVIUeG9c8xULchYl8TgetdwcgR/+
IBwp5z4tfqVoS5I2lWdjGG5NNtusMjOyS/DeHUlGegoyw70CerCESbZ2wC0vFKwLrktzZDFWNARZ
oRY7wpI817X6iRTMjRA7Rajk0SRyslNLy6PMJ4hmrqkABGXdnJs02U5j+9J6QkYB48BuAgq3M/TB
OCONaDs6j1DjK0wWKPtzjwQYW99IJV9bl3A4cmJTBlPzMenwYCjoYXR5cA/BWEzWfD+5ItUFx8bH
NvxU0nhWk7CPHuFerbjSY5JqupotjB6JjdKSMB8YTOqgx0pjZg/2bF9Bw2l2o1RFRA0CE2uMysSY
yupKz9QJJR9qiAwurayMBskx3ea6MzeuUz6blfy5mLxdYREDg1Vim0+0Ifz0k6y2lIpDdy1oNIEB
5m5D5mmgtq3tmwCfBcPRwZ09d1OyeGu8i9yLP6EUtOrrRn91qQ8kNUEgw1xjS2hvNf9JjpkToftD
SWb0d6VrmqdG18wT45RXbC6vCeW2Tpdnl4cawWIPItd3FZpo7b5pKyQHazTj5aFxGuNUrQ+Xlwze
8F7NMd/ikTNP9fqQ5KPNdNQmN67rpnvTTtDS5sEd/p/4ePltaj2Ey0ONDuM0EHX3x0HonU4UFsSs
aFoTH4f14fLs371UI5zzUlNHbz1AHbTRSXmflV4aAMh4cfnytMYgZEP7U28Neu8ozNBaLiyc1oO9
PLMGeQvxXNuRgG0Vv/9Xo/HLZS+O+XrSyEVEnLQ+s9LS3hqmkW3tPvVPyBmGtQPnpac+ues6/Jhe
Z9ohkXYdkrQyahh4TtX6cHkWUJ/7/Yz4+PryHR0LADMyW2xF7ogmh9Vsd6Jm0p0sJXpcmGRu0V1A
Dk5CXY+Mg5+bJsUGlI8JRSWQhUGEFRzE04L48/fDhHYu59z884twgVhrNrRJ2OveaW02ngCMDSwj
eRasD39+rWS1ThhEunWneDx1UK9+PwBRxCTny6fJXcttnvEgGtCfVP8qXOl05+t+kKE5gWb988FY
0aEssusT+sNxZb0oBLeuhFfSwG3WsvowMz2f8j5vTh5rdC5otFN2qzV8Qmg1WXghTVxfapluhLR1
V5UdFcK0cEmG4U48Gu47jajxpKOI3zeJvJ6sihy49eHydb/K0FxmcsBV5wNCrIiVZgU898MpQCl7
avIAEY6WdVgBi3cjPUNs70/Z5OTqUMu0P2kw+1BGjVBTRd2d/nzI8YSfMhelRjWV95ev8/vTE8kV
qb6MMIgNSwF27tWpLuExUa2zNjNuB7InvZMFVgODQYJPRLkdWaj/fCjXX7omWuSM9nzxzlrfwUCQ
QVQVb9isR9HPuc4aen3dajMhiTkkobitnmAfsVa1CdfTsHQIj2HSG1GI6myTylIHwS2mapd0LwGK
ZDqjGWO6YX8ME3SiNIMcRPnhh9lQnfVS6zhm2jnGSei3XkKLfdWNk824cbRs2Y5Vg9rFid99r7oX
Sbsf9MHZkSr/2FjB61yUIzCkHaR4YNIN2vUZSIZtNN056WyAEq77nWqPQEyaiEQecj4c/2V2xLWV
2vmuZ7WOmWQMdsUMmmXK9z73cTFQpUvN/CbXbCTqxLKuFhlcRmwaDsSsmqHrnzSzSKPKyl+ET3uc
BMIgw6rU9cEqYBIIttr8sapJdhJF94slXX/sHValWvYiM6Jp3JTxEuVsPgNndLgE3bVcTmdgg2UJ
2Jnv9bdpxdv6mg+ZQmASnzAgFM2YAeYiaDsfh43eEZfXW98dmQfotdlPuIg2UlN7t3Wui2p2Pe4q
6LgxSL9hRBPvBu6nlr+owltC+HPaJsjZcJl+veldAn2r0TuqIKUTl6IJzvLWPXtlS0bY8BKUw3lo
q/nUVGzPsBtYiK+a/k71aAk167nBvlH1LJaJdXol7PFJ68mBpqPHLrMc9gaEBugLONvILKneL/xE
yDO7/FSU7at08h7vk0ttQzOPtNnfe4tZ1XOhAlblZB7F+JJ2Y/tEJWvjmjBLETdvg3xct535/SQc
L4TbsnM85rcmMKbIM/q3wfFZ7jUUoDr3k4ZN/uUO/TvyT8xPXvLVLZ7c1IsWIFjgw9BEj05qLL84
4a9mnsLf81Btwvv2yPATg/mN9vRRIrFY3W5CxHdL7M0knVD3DAxn3wUUQChLrFRiuW/R/2WF7TOC
oxPv0yogD8C9LcdDrON3JvBR31uVB0aFgIhtK1o0gJP4iREFdhYLcnoLa3VtuF8aZKQGPNCl6dnZ
AQTbGBXZT3bahJYKntkhEOaNLXsk982V6oNawQdw0ZVThUIWZxKbJYupJJHVHWo9UlhrpR8sn27I
nDwPLc13hRUDYRlMNVUmV4Vx1z4sJn94RrQzS/D3xfI7RAIzkMB+oBDaYIKq4N1bGWmCJvqS9syt
xdXl2DfpXPTo6513G5AMbMmHqsCROlnTi24U9k4M3Ues9XmoOTpIOI/LTKUJlYuUhU9FpHRSvgs+
GPbhTliJxN6lKKi3PTtGRWRwWzbo9Ocl3yJypglVxE+Q8hGK40TdGR4IIMNJztxcm7WVkaOqiGx/
zrdD4R2hA9RI2JC5eEWfPth3NYL+0AL6s5a2Emox1klv/M/VEHW9grjZnju3tVljmE1jrGSU+mZM
HyhpPmbbJ4yudmp0pptWSKRJSW7cG7H+hm30g8I2oH+BcWmsj7VviCvGVgS7HeG6/LFt50baxNYu
wZEVkgS96Zl795Anm9Ui9pTQWGFr8o0pWm7iBCzHMCH1ZPbCFGy5Oz/XfjigWbE76r/akTiLZTJe
Kjkuu8Rc2TR28eSOGAmBlFApiLM+8uzA3RXxBM5xoP6M4J4xa7UlUejeEP1S304aRpz5BBzzecw6
804nezZSFVdejKz4WFVKbDPN/SxV9VwSyZF5hB1mDZJp4TeHxrHLbZmBP5dzeegXBnYzF2mEOzSy
BNMpzhHyD5Jh53cz9E/nhgELCrtkc2MSIbvJKU2yubxJ8hdnkM7WbZsXc0njk2bh7QoECkFDLi/j
4FdhF+NqnYEBEpNFPoJFidYE89POh3yVqMrgJasl9HvfNvcG4k3qIcV+nuV5yASSZpafdl5HsOu+
hKaWPak62SYf3CcWnq96YmmUsaY9AcbjqUpaRIkdAqxCkHLeqkgPXnsSkiFP5Ximp/GFfESqyd4J
4iGbkZpELm/2iJs0omXW9yReoy2nH8OGz6nZKlefVT68NnQOVkYKOq/hU1YjJOnWeMD4Q2q3Cdi5
idttUYnxetD7W1XkPykG2oOLFxzR3kASIhgU6riqiuUxXb92+Y/Lg1xFhcWKuCDk+oW6JtaGhVXK
5aFpWJz2DLp+kVAWm7E8Ste+GUmM0IP2oSgUKQHOFkzKKR/wKLgVK4PLA3Sa/vezOe4Ij0wMic0u
NsA34KeEDFmbtFZ6bbiaY1vsUd1tfUwMvdRFJKlJ0qaz45D2Z7OJafkJgi9P/5u981iOW9m69Lv0
HDfgzaAn5Q09RYrkBEFRErx3CTx9f5k855SuWvePuMOO6EkFUL4KLnPvtb7l2SSg5mF2XeRceIKg
vo0Fl/EgNXxjXU6tOEHhPGa6PjPCT8RJBBO6PAq3G8Ch1Dx9r2OEwiDWxVxrpl11VPeTtG7ui6ll
Uu/fN5Tvt8tAezLJHqawd/EgFcHJwtJ8Atoneic51eZApbAAzxXQyjp6ULRPbgfiNu+didSBqlyh
Q623hDwXZ8CC+XnBM3y2o4mKCNMrSWNGIuhC5WsifMaBK2VbZpeicWHY6cobtaRuyPhgSqUWkc1W
JyTNsZ6dS2SGZyGRSXlq/KgHm+x2n2ObZPOamRVJYFTLvkc65I4eQvXJqYB7qFWmevXK1fpDC0oc
WyCbzCNo83Nrkdc17THfXzXCazY+fpP10qbZBtkLIbZhgvODyd86kR9li5LaeVSuFv4OxIb3epFo
e8t2C5KnHBwEDAMvN1bJULEzE0q5alE9MmPCDE3mC4AuinPcIzQdy+SmjOtXBeWfdUH+QJaQd1ZO
xMwoFIu6r3e76xEyBwcqMz93IWVLmCMNVfZuFRygluhH98ehfJ5S1zpx5iT2bYw4EshHV3EGQQJe
Qd5AI6lPy2JnOQmm/SawCmozfwhwcFJh4uCoAChNXXI2R22fltSp8bRaK4t63kkjPI9ghFMStNTy
LOHhuW98qs1yWE8cA5kgXss+Jof66sZLhmBnwkyBQGCe+sT/Uc1USbmsHz1a84MVMwxnCEcWIrBY
OQz3os5j2iIoG0hNBw27BIhBB4dmqD1vbbizuzJLnCqXmwA55cGAgCrz30F08+ItnqCf9siOo6Ux
Uxl5E/yzZDWBs7Y89lGgef5OJMNNZoX9p4DEhe5COkl9AMe7eDr5SMBne9dej3KOWMjZYoBfEige
dVy1ISLJs8mXGTVH13pk09K+pvLRTzTxGZLXFcYdvy3RnaLi7WkBUaAshLZfZJxElC7UU4P68CkS
jupq3A+zjdMahXFRhw9hEJQ79TmTIt9MCuED6t3ehdZ03/sL7RxvYKyOOsxy7J4vOxI/b2IuURMh
DbTDmFUvyraP/LQ66YnDuBVj2/q3pA21auPq3+M3OALZZlqHT2YTWjo0gIVkoZUl54JB3CRcOWBE
jx2kpj6m8eSPFIWt4Ztrzg8pUSU7lWIBLrE+gaAAT6DWRTRS82wT/ouxGs5eTvpnTVlBSXCEJAp/
LlZy/2xxSeGMGlH6cnKImxe8R+1RZYKg+mNCZJn9tdexCUcVhaFSMZqcnLImAGSanCt9BvTiHtS7
z2SA/PXual3PsIHIz6ZV1eA348aENk121D/r42iRAGov99qQvcWRtXcnsFgd5Gt+jty72EOMBaYo
RnIhTy7yvtZ2yY+hCwGJnHm47Q0omtX/kGrdy4Jle5MK2CjywfiqRIxz8iDjn/oO2ukEP0wdm+or
jnODM3Ru6NPJaXlb+N9CJPm5LI90zRztyTa5VWtkJ34fRTFuvSWsTiHtw7Udh93a8EYOFfm11PGi
VtXNIh+YhnjYjAE1d/XNxayByrbMq6BzbiI7R13C1k09R26VOV7X1i6DRkUy/HAci4K0N4tDvsBQ
SAX9hSuYBu+kyCUcHlzOLm/qR2vA8RFkw41RGkwfohDgl4xgptaygnV1PSb6HSMIipGcucwcrHo7
ohtOGgh7SFKHfWPEHIPayaz4V816/Kipa64qUnv92nxJe/fVzf2bpjaCDTNKJOMEr/NvO1d5uix7
SJhczvX+BE7h3Hn1qzNY9Dsc/QG4Wwe3HVXOHKMx6Iq3KDCxAoxmsc1BeJexDJqlsjhafrZvEvtp
mM9WE15XiDYr05k2iTncpFP+BpqX86x9PUy4W7H/fFCO7x5GapUj+WWtiOeHPNQBYCcQruEIMCo8
eo3Wb4jfCDdt7l5Tpr/ziX9cefeGF4ptbQMIEW5yK6RdMamxZvkzdmqTiTGDVAYq/QQsqPrgiFzg
1DEoMxMI76aOVa1LzRZ4OfIHugXleW4cMMxWeYQqM3yr9DvHC+2POMSjzfyEq3zFGHUsoo1PIlFk
a7cBhYttamSkg0/9TyNgXN/E471ooK90lRbs1MFI0ZkMxhQDQNnq+8n19yqvJ2hNcpPVYiYi89jM
R2QIKArm3rg18kWDSF0GJ1F4+vG/13vuf1Qyf6X7XaL5b2LOm/ex/9H8j0/5f0/vCfr+F2Hv5v/K
o6nK/r38LY1GveYvuaeh2//STcv1bN0waCvY8G3/wuGi6/wXHhMDXqIdUGmVQTB/UXFJo9F1PDC6
6fqOYyNV+Ef3adv/sjD3BR56UMdxXdv4r6i4lsEX+FV/rTuu7hoc8dCUfNO30ZH+WxxNvVSZGTJl
vHVnKUJiRII/vjyUzSJgtBNqUFZw2nPrXAwEfpAG8oYlnJqucA20BjEV+vg8UH7ZoadIN0P505ez
4rp3Xk2/f7DrNsXUZtNmHclmMTCkMDzgyADX1DnVfTE5NDpNki4rLLJfsrn/tizQmbx0gQQQk8nb
Wq9xJj5KEPYuoNnbnJzKe8lRQPO3yrQMtgORjyvHpYSR24KplG0xJTYYC901y/KsOcVXosWSffWT
sTRjvXbfkpmwMgb6yHFLVHOTi2Edhfk+4mXMmCiPUDB/QdM3QCCYvwubdiP/3hptenSA/r7SbUx2
czCfovFdLHp2X/TVdghIRusY+ML19M4otBhrLKGJj3LGJjxhgEuC5DuRoedyzCVPRC9W48YwO32v
+0jcBcVWRDPbwiZtl2eIvVlDC3Ey96TH5IXFAacj27DRFvHLbTEMVxj+60iK34iG2UZ14W8GMOcm
jr9Nas53pAiUeGpvm7LYmHXmbHpb2mit4FFLEkbgrX7Xj1BtB42UmyUjycWtyaAxZEC8Q7awnb8Y
LSCMxszfjQEBGQ3fCESKQ5+UXPJ16Ps7K+1eg5Qri7sQnAKl5GQG1XRVk88FUYvzHd2oIm+rXeIy
14v4B3JYPxNdkTcjHx/cBaoUrCSd0QBXJsY69AyXBWSUP982U9yeEz+neaeRulOA5KVKHveBDe6U
98AH+Ay3CQ2DB3I1zs13ZkbiYEEKYI43HvOM4Fs4qeEhdxq5YcWNZjUg7gDCi0TSO0spWBG+sQcS
teNIuS4W1EpAwOhNe2/l0pfrKoYzMs494pUbrITUz636vegRpmlcPpA6pDeN0Uqtz+LusMZbpnvS
InxwQZtOZIFzacnNnwGorGNcDC96QjW0FUz8sIZsRUVWnNVi+urd6Ny7h676IEWgOKUlydpuXJV7
23LmK133ZPnHlAE9JQ5fiEZx/BwSWXBGm4uMM+G6ib8FhBW5GohH0JOStySSB9Gtib5O4S58EFxR
xphf9fbWowi5I5LNRx0FUYrj2zM29NeRDoAAjFs7O86UKJnREM2MM47c63DdEiCO2dR7L9rwO61L
fa0vhoZCh4YuE7RuFsnKnmEflOLa0kveO52o1TYyqyGZ2NVBDK3HzqCLyIRkZzigIoK6PgDA3cwM
D6MSkpzBlMtIXxoEdEcP39odqm4K0GXP+AVdsw3Ftk1oJ4Zx1W4XQkY2Q35gqxXSm0r3mTDyle+j
ckMPUGGJm31rxxl4HXrOd/7xkvk2rIhsoseFPMLw2bY92gktYrxS2kfBPttGwD1dwKR6ZZ6zZHqn
dbYjcEMcnCEh5dPFoe7qBL0TrEk9dqymI3LeF+Lob/SKEMVYysXgtFKQymodzBVYbh++UVDZMZS/
aoshOtrpdin2JEgScBVOu0ALGHzlL1EFXGwqSY7Am32L6S4GUDO03XwUuGRzm56dPvY709befat4
yPL43SmT27KwnFuNxIjVRHY0rsX5Ph3m6/gpSbZ5bswbI6V0K2jkU+Xag+epdrqb+HsTS12P+fvQ
2gRmQxnRZA8hb2/jlASJXlYbymEkOYteGuKnfJnaU0Jf5pQHcQecViJQIv18uUs9o8OPb9L2Uq/5
fEy+8Jd1lH8w2RaqkqlPMlUmi0dqib7S3aK53y2MBmlsGXs11FcTbZwLDLbl4F7dZK1bAMu0f/ZU
H4gb9Dqxn7vgFo8DZvmMwIMOHi5RalN02y0diE/0dmRigdGMwQ9zot64sWeufdPTbmIqePqC+zth
GocWkNBEn5YFcD65qG46IJLrhZ+Er5bppbpRQYUQ82EF/3Of0QtjUwIoXmtiYdzJZXRi7k1rijNh
urQPVlLRYKYBE5nLl8ovZS3ev1kcjD1dkh9me7gl9Z02sLypwYFS14mPQ1cgDGuN7IQIm/0qO6Fy
uXOj6GsfFvf0/XtkI8wT0Cf4vR8cLbQn0FzrqDi0mbntifw5JY7R7No+ehRuhYtU3Yemm61JVec4
9U8F/YETLBQ/6+YDgV0HYnQpkQj/vWeG16dWc84n5yeWLWer+TTFU6+7hSgG9FYWEpRZRPduqCKA
drGI6zqoyZFnfgSjBEOCNozcaEGqH8u4rIDikrwh+KY9DdQF85VaNHpOj21U9dvGmr2DhqS06V2c
kCLgAk6KyKq2yS1yL0Zo5Q22siw72fewYx5tvRhxEpxi1xNEbcRIqA39CvELgk1vfNMNMiPIxTom
U1PsdGAWRTma6OU6/Lx2RIp4mKEAVnuApQ9AMO0xIUOGgqf6pMvNb/eZ0UBcF+netKj6Qt+qUkvR
pTD1a0gu6l9qE7TQRdL8uBRa1JKaOP52H1fGdoeO8mGUnVx1syCARw5NfTNdKm3Gm0HdWrbSapvE
IFD4wbQa5dZIZPVE3VghYe2eYb6UmcjV7rBoHL6RDQuj0c2f5gwCaI4GKBrhfvLnJP4W5/GHJmJ/
Xjdy9xZy9/ZlBuhltSBarzioR4Qn2mWrHipgpGUrwCV4kgmkq/56hnqs1eydPXZxuu4oxFzeaSxJ
T4GkKVbq3Sx5zKmlz7f5/Aj5DdTSLx+j1odiePKnhv30n6eoJfU2n1/n8lGX56j7KkqO9qwBsShS
7+23B//jqnrgt/f8/KqfH6ce/7xD/We//IxfFtWzkLQsjEBEBjuz1arPv/Py1r88/Y+/5M+P//Gp
f/rSHhmC+DcGxPoMzBuri8+COMBzNRsCfa1u7MGCtwf1QEi3H+W/fE4RSUdSJRfVulM8cZBwyMfO
o9dhFSYaqz/5uW9yUf/jYlczxEPHS3KygU3HoM26Ia0NnYAnS8uamVMgVC9V6+rGIMkBmjM1DmM0
KLznfr+pOwGAqjmXdFd3tg2Cr+5MfaNzGd3a44g0I4cJ4cra3KxqYDYXIoRd9a1XNKdYJtuSWsmu
LXc5tSoSnT33sq7u1OSer5Z+e0k15f1h7BkWyVBddYOIhRhZuWoS27exU8YBQSGQ5Mo3qQood2u1
OIYxUAL18YW6Vy3+ci/y4ZfSYUDiyqhhYMZQJavm1TUWTsYxdZ4h1fJjP5KmRL0x0LYiM59grL9H
pss8SB636qaXSymDYUndTbfmnH8rielGxsm5bxHnzCY6pwuGg8KXG4J68hisa7/uAZBEW8w/5cnq
v9N0L47qDZmYkt8g35XkZzpg3tFNpu/LFNw1BdUS9TvCzH0MpZKgVCcEdZ/6Gzj3ekded/l+prxi
jki5Vpd/sVbZxpmMOaaP5GxCp1D+PMKRteBlNHRrWy9IXegf8xRbbuAWvE8tDGertzneQ7BTFGSx
98Jh8UhatB4EgEmGBGLT47sr0lwchCz8m0MDySoxJDgZi+RGfcsg629aIKXohHh/9b1CNxHH3rxd
rJKYL9u6/3ziP5tWrZbD8EGSNdFMVUVxhvDKZa0+ZZAtMyLMebMuZuqh1jNV2zaKQ11lc26R0adv
DfitIJv6croedM8+KEGRL8c+k9QXsS/8rOMCIIH8/9WW6NRb/7OqHkh860c+ggucg3aD0SrgKCE4
NFVMd38MMdlwLZVEJLVl1G4d6SMcYKYXYWV/7rLqMXWDDvuvQ+WyJT93aHn4qJ/+26p6nrpPPfof
36ovR8HY41odcmpfU19GrRaqxHVZV0ufdy4JpTw98vLP7RVpg3vQIQipp6iPZa7JkawWhTrUPhfV
8a2+DSO/vw/ATH3Q5StHdemvBeNELRi+KES+wuoTM0sOozpMKJtUmLVm+61qS1LzYvIoqy6O9a16
+udiKP81mBnkmjB8kicGtaeqpcvN5T5CUO3dbJjb2khobf59TlK/Sd2QP8slXy0iG2F8qhY/v329
CGgB16KCbTyy3FUz2AURFAyOc/qWrv3NV1/Ebk/ovfWj+rMJ6uEwlh91+e8v95GXwMw8crTV5cnq
Iy+rl9eqpctmvDxweb/fXpuUT0OG7FH9F+rEOXgxyWxqXR15/ONZf1brn19+qdH+YebUN+q91Da9
7FvB8h5pGjVZ9cfjnp45lNgG8TAwlFE74p8X1Vt8nqoE1uWDX+cbALnEKcgbdS5Rq2pJ3XdZVfe5
chT8Xz1PPXkKPyYoyUf1+er7Ubhnt70cM6Evd+PPnVndSwTmsKDF+fu4U0ufz1KLv6//8q6/POv3
D/j9VZqBALmHurDoEAjlf6guI2pJvfZP912eoh411ShQLV5u1Pa4rKol9br/+K614fMPXF6invjb
R/3pvt/e9bdPiuQJX+jbVrZq1DHbU0mwxgaxxj85Gmpp8a0ajaC8nvz2yOU++Ncc4mq96f8J1/g8
3ao3vzz18z0u4RpIGUYSKInWVnu0u5QI7C4Hyi/rn4vquPrlXrWunq+Os79eCfSOiElETYtBSY/B
cfOBnc01dfsuJwqSyVMP4LIO9vhg9HUwPWWiJGqgG/QnTidCSrW8e+rCAF2XoXkCqHO0G+yAC43i
19IuD25jaU+mEQZ35Go0GzMcH0HPYvhtRYBTIouP0IKE7joPpUhpf1tY/eno1FfLTD6dF/XkY9jF
FTosyo3USdCdoP7xx6LZTx7VOhiXO02d437/wZ+nkwUy4CAnVdLWgJ+fP01dXtWF9XIDWOzvq+0v
l1y1+Ken/3afunSr+z4/4U+v+/yEKQuu3A73Q8zUj0NT3fjq2L2s42VnEkPpXEoY5fEr1yd5cH3e
+cfHf3u56/QztGGvhmcjT2rq5YXvlemteuaYNbSIRXOvHpjVIfjnxSSCSObk1YeRtO4aYw09LmAH
OSwhLpu2tPzEH15JuGzNhq7QQ9geoNYX3EX2LunaAwU77zRhPSQSzaGh3dvPXZ3cGa175YvgxirR
HfngtGQAmtkVDk1C5wF92EdtghlKOD1vE4b+h8lAf9ot6HLtpJzgOS9kjdOehOFGiHfTDR2ouwIp
XypTRKgz7nttOLdvbhQ7iCAYGTaa3/MRd1GuYxwAob3N56rFToR+bCKtFmomBjx8vWvDyc4G19kD
l3hJkILtWXnORtPCZ3cYXqNYwJTKC6Bn9DMFdTaqfCNVMArhq8aXFfhwbsmpg/TtCWHJ2NIbMC5U
KVwro2RYVLswi9YkEOTbuWaJxihCnGnZk3earuwuzLelXX3XjODWJh+AqXK/d2vtZ6GJeVtASN3W
Md88d55z156hPzEFryvvDiTkO77O6AA3YU2ZAN1c+HVwm3sfbx1gdNKxXf7VMSev4ZsVlP3NMPcL
2FtAtqmz89rQ3RJq/X3266MjQ+mrWIgdk+RhO2flXVPpwS3zvg+PNI6TThwSASSogmVr1JiQSOWY
MtaeTLIp612DTaVb3HRnhmWBqzfvqNzkW6ZtVM67eNVUpXvIWxuByIgmUOhkTZGQmJJWvyKRu9gZ
NdERAMhKIqaBjFC2MEhAszD/kfJuPSLI9s/O3NhgwGBPNt1TsITWxvOiALFl8JiKfl5nepfcp87w
EoN6yhB+fKnw6ALBML4gp4KlSGTFihNUeh6M8Lpc2nI3RC4FbXxFsjd9LltnIc2deOBhsvd+0LwD
PicdAHohkjObAAWAZVeegWDN1crXwb/Bazuv6aZ3CMyJLqOm91TMxjuzT2aVON53ZQdAKGxDfq6g
6FxSZho0ENHG+M2dcn8d2HgMcs29aiz41B6GZnn2h3zCWY96E13fdU5mQj/n5VU7RPvYNgZ4YAD+
rSPdRW1LCvYrUlKxyyiwNkN7gJHZkwCZu/QqAqNFSNt9L3CEb3PD/WLjZlvgQni1EX+bLf1bWovy
sR2z9FQ6BGO7lbFhlzNu+plaOf0WHArTOVgS/3EiJ82bOHeGdo1oO7oSRD8dJofrSkWHbTCraD8P
PyIvKe+yKfvuG9Mh6fx6m7ZEepS9ezMDWCOY+NEc9G+LW5rXnCkyKgiIlbkMvWYCXDng63bbNs2L
TL/ZIn/y1vgsmRymR0eKQbIhfl96tGeBlZ+CCsl0G9ov1c4kaXydud2bO9FKSOeXaPLm1dKbV+5k
vmn+EGwrDd1ngDK7e5jrj7Jx4vtUL9pVXZdiF3UtxSZiTUZiMK48H5Oi4U6vpueyk1AjnpMkYpf2
PowwdknZKAhjkeBK12q3XmXUa0v3vpCvUWyMzgQeFQocc6T5BB1nDDjEhBkA+RxlLzGvi2Zd18H3
glJbIaY9nKvlKo/Le6/JzpRjUZJ7xwxfWGbkX4OEq+G48suW3U9rtUc/4jMCYi5N6p6l4+xtK7s3
fQwmbXLD5c91MvTqjXeM2I7buXkk+Mf8QGBXj9XXCbUF9nUSXaacMOKcP1Iz8vOUYmBo+bhNND+b
zvg1mACi5oS7wB9ko5TDXeEU5wn3zdbSFjgMdREffBsvgNFw1A62ZfGlnefRqfRTE5JZRPso97Yo
4J4BXaKYCLwJIb559lv81XYa3pthsq3aMN35Q99tpqU+t7kskusaf0JlXPtDcsAjJm5soYWQ6zqu
EDPXpSJCzEcDYL5iPINNsv1pV7Z7aEAy9jEeuRA04GgR+5UAuuvtpTz2LZEQeJ/LY2MzI3RNGzae
wVEeAXoF6D1PCKvc3dxM03VY9+Qz0WTe1TRtkqBuD8mArCzFUyjP/ByBA6kmOYXdHQ4yzi6eTVNW
2D1khde6p2dqtrSCIj36qUX9B2lSC1CV+3GyUINXI2lkLSAbO0Mcj/SudOLo2lrMJ0evYb7NWXYm
PeRkze9NV2s3OSHOeR3n15OmYRYq0vFIU25VOchykdvLIIo9hQLUMMUIdXwsCBpru7MfeSi3qfd/
5fx4dkl8IpyNHbWcbax5nKxMg9Ayy8seqMxvAE8ne51/bJNZQbq3svgtNaobeEzYMboJBmlLgDu1
/GtTG++WPj0HLae3IXS/MWPedw3F2iC5pilurp3URTiecTXSwujadM16PTT+TajDp7ZaqIjQ5OhW
ueLeSRwIzDlEGlS5B6ssg/PJqOkFCw7Hs6495WC5V5E0qwchokAr+ap3k7/N38OQrr624H8WqI1R
Lw4A4J5H4ETrEV9fniVAltx7MVt7GnMZarIdxSMLrf18FUwc4o0fbDuAl2scMm90tzlAQ96ogkVy
CIH/OYXxBOK8vweZDkipMsnYmI5Dzj8EmWjXBiI9Gzr6Yy3ctvXVJLrgIUqi6djaqyqBPGC6UDg9
EJpTQWBMGEyHlHjcjI5yjvMhJSFhdsnN6icr23CFOplF0K+nnPE41NFtaULQrftCbIFCcupbksfB
nFHpFy6j6Uajh1kGM0TnLsKlScxY1zRPoXHnLWTzTkBlvDcrIBV7tkZKW3iQLPjnW90VsvDjOPSi
SIRwklnutppsWg5nZzShxWdnW3uZp8zbR9bEUZ9rLT7f7hW/FyEl1vIF2RrkW3zyJSAAFObQnrh2
7UsTdfvkO694JDA81edJy1EUC8yolihg+Y/Ts9/FB8Mrm2OftmLtQoDkInckQkejsx8Px8Cdwa1G
DJiT2EM8fxcPyNIZN9VBtLGMennAZE5lOI81e7VEOiFFobgJJ+JXiILbmrDyVi0o0JlUmtGJv9fl
glvOC7f0a/knEmMXHysPXwqROLdLoW9q6xGVBMHiiaPBPOGCmruSNArmoKmXE1clOsFDwyGYkFBa
dC8j6gv8LfWr74xHsE7GSieTOQjin8WcvaI0wRtLXeKqLfsHBPjBLnZG5yAi/1tcZF+cQsbtRKm+
6j2MLV2Opz0ynMfY+1ow/6EdjcegzUlEMerkqnCuPe3Ni+JmnwzMHWbtrE3LdIVy/02fNReaEuOW
qGcoxtm0KrP4IRm7s1ctwDzCiK49TuRk5qTcmMg0Z8Oj6zvBsh4wWBV3pmWlx2kanv3Z/9k2rrGu
C7DlwdhwhZqvR2QAGdjWtYtvYk8i1RRLmTpBAcdEuwtMl5ADl2uxb0Lr8WRSByAe0u3co9kF8GQd
hzkDSYNOeBJsqgM5MPZOeyknk4F6FVRnM6GZXvgIRh37MeHs4PlHzuhPxeJvAL7NZ729ywRE4LyY
PhYCXuCsAYZBAoRCOl0X9nUPI2EDzwzXxBjsGjijrnQ3VE4AWSsMb/RuNFdRg3+WYXdCv3NJhmlf
pk270ckSW0WJnmwLS56BOPlZ3XQ3CHEKGAcxqsr3SzejGgwj9vtgYhCe6XtNgEC3ev0g0sK+B4+D
6IVGaHzAL/wK4+Smc6L2pi8x6Iu41RCLGjugBYSS1vVNzwQa7GMJ8k7s7F5OTSYCNWf/rShMGoQk
LaxrF/I58VZPMV6nmRGACOuH1CNG2rDRuyLYHCzCBdGappscnmsOZiOiLblJiadGvv7dW6Ic2lPK
ZMEL813tWMU6L9I904aXpsKENaA5IDOhw7k9eWuf3KmVsTSHoGyJ/kZJEHgIu2cQdfCJkd96pzK9
G3RLjtDhIPtl8Q5k9spLKAABv0HEP6OyGAxnJFsI1MqIp3hgL5xM2H7g8x7F4H84vjO9VH7wtWnz
FlNY/j1JNXcTDgZqGw/Dr8X+lds3beaYz3nrfe1Q9tAgNbZ95AJnK0kYK0nr0PoOGoxAlxQ20cEo
UwIT7OKRqExnAz1nLRbETmmiPZUpkLEO2kxYzcVWB1rNXG35ChKv2eoiByjKtnSdlD2n6jZRC1Eo
FEO8cxkPtDOSfB9h2rqidmfEm1GzbiaLeJAGH9e+nseRyDlydwj8mszc2EdeMB/cJcUmhSGzdUF5
JDYDHZzZ0zqCqbjxyDLfjtG9yfVmh1mfPkzOJRfrBdOMlU55E7EKyQULOcmVE2Ktj4BEoQH1YQGN
DDliL9tOFIpzmWjTTvNhyuqeQx/owtxTfM79q0xvIGYNvfO1YLqUwh0iUxFihdO2RMMhYVtGfGu+
3hcHK3H0VUtbTLQ4Z90UahwODxtHfnvbp1jsciYfnMly7P6ONzs70uUI2ilm9LPLlK+WeHFXrs0s
efS7fQFiOS+K+TB36X3hehVJ0+LIQQ27NETrm/bebRkWQHYFiQquq6+9uh3vU5IuHJmnHns2nZMW
dRqIzBQ4Ws8Bxx5IMjBn/6h0jBMWv3gXzvmznoKeMLloEVlH3KBHrnPnx+GprR7E1D37yUNs9xg2
ofEMUVatSXMby9Q9sjXaqHNXIRlpQcTGs/2FtBqBwGpoOKCJjrQqKNF+HDzHNRBr+t73BEi6exRl
5d7DN+sYeFeGFpScsRioa80COV3IYMZoTXMDMm324p85/+WaOHhwXkn2I5ncb/Tv9/IrHlN3eHOo
cgH2yJ9aMVENm/uD00fkPqcF+ZZlu5mGFzMEdeQFVwmSesca8Ln1zvlnQ+rZKQzhVnGJeDCZgqxI
Vq13dlQwOiK6ylnYpDVhZMwrsIh28c1QecvKEUQqUBhGg9cOXAaGp8UcXgojMon08ogJXdobHQo3
HYEKt4dTdvDY8nIXtNZj6sserOtFG6OXNYj5dmjIke3Af22SBuB1aRnR1hvS/Owb/SeI+P/zZPuk
n7/M9Y///b/e8XWXm6QjB/ajhwSLA7afJf3YNH33f9QX3/z41r532b8LjD9f9JfAOHD+ZRm2bTsS
pKyjFeb9/hYYS+0xdmTX8nzDIx0eFfHfAmMLgbFl+rprBS6aX+sXgbH+3wiKDdPjA/9NUOzbDrJm
gjM8fKIOX+3fBcU5Tkt9DuPxqhztXuBuwGh4rZRSoSx3qqXLzX9/XyS79oGqrP7Pb8MRjN08gtdr
bwyrIBRedeBVP1q9crQhkI7kOc11AT8xvw+l2zuXvm/PnPZkma8y6QiPp+fKr8xjuUw4fqRr3Mc+
Tq3uyHvVRIbiLC+xmEPGxG6e1g22j/cBVe2WiRRkIlCw7jDu9RjmgDUu+ymov4Q+ikHpZW8xtfeY
23tM7oV0uzvS995KB/wkvfAhpvg8HZ+pCBxz6ZYPpNinlw76GkejabU4mkMN5UNF85iYEDIbIpnm
9uxhxJ+kI9+W3vyBtnIt3fqO9O1nGPgL6eQvpKcf1NxqxuRvMMEvMP2XfA4zRzPbMRkn9BI0QCAZ
AZmkBYQ+3ABdEgT6ZNHR/VI0IgponRpkvHU7T1IHUskf6Ovy2UyjQ+c6w9HWxp+THWMZn8rHDJIS
fmQ4BqEkGiAEjSXhgHb0c8SG2nr+KZMMhErSEITkIhgH4Ee1oyHXncobBNTkCYFRIJSVrNn5eyj5
CqMPacGWzIUF+ALGoOcgKoJ1xUBrO7ZfSjAN4Hd18sH0/npOiH6aqvyujZt4TzrAIikPLbiHEezD
4lYOepJ633nF/VL7r8ik8S5KVkQZEUDaDiMtEkWSACkhQEv4ICYsyZqwAutjTJp5O0kOBUWJN+Yq
2SacYFTk7jMWXgCYkl5h63AsBkm0iEFbpODONY+yTWnchK1+xYyBAY69YDusA9QMzTrDIMRkGcVW
8D6Sfb0t69jkWgm+sSYu0dA/qnEsN6nzrnkEP+d6QTivC3mgzZorf8yLjc0BSQpLWzJ+ydh6VX1b
F4G7gWOpsUvHzRaj7i3eOhe8LR4yi8o6eEMMtmhwx8mvtpFbPeMHAPiCP3E3jOMETBFgbmFtmSdu
7YYEPXNxHsRsMKCJK2qlsY12Hm+hJdpT3cBSdT3s4PNQRbDFwgZ6hp5udTO+KaKFWW6uHSBRD2u+
KrHFjfctb4tvcUNIrE3i6Wh7D2mf/9B12QZ3cGkyg3KdGTui/V4yI155TPC2o5r6O0c8wd8pdYVb
q7+3R8skK7jaCAyh9wYTWjPK37I42+qG+Lbk42tMsNQB+hsYor5892sc2B2cU82ynvya0vowsa00
s4FE1J+14Jsw6kd5fl3hIQrYaDZGh/I6aCZx6AesyaE5Anuw9X3J0P7ch8lPNyseOD1ulyAiFgxj
LikUZJK7cBmn2KxWAOsH64tZ1l9aQt4PoKoZ16A/+bzxCCIo7K9JMQ8Mfc27tHXvs14LGJzEDRxH
jN3G4MPpN7Gba8mdl437CSoJl3b9vGAtgAFhn0TFMeGlItsAzHeQ916nVvalL9CtcHTZ2kIWIlvM
eNAqBP9DQUKkYZ8bDSZt8tVZ6IAsPTHnaQMsae7yc466f5OcIoYbO7JtGOSm03yFxH7Pb/k/1J3J
ltvIlmX/pcaFV2jM0KxVVQMS7Om9q/MJliR3R98a+q+vDSjySaHIjJeZs5owSIbLSScBg917z9nn
dQ57cWPl4y16ew4Nsz52tdiG7XhfZyFNk1A5RycH/OqkHyatqjahU1k+FoOb0HG/4SIbrg1VtZsC
GQ+Ugw3OfSyxBOzDzKQJUTs72c1EKFkkBY/uhmkDVVLqTjtNwlkTFHYPtCOKu6CWMMj9SifkzzaT
L8JDH1pRMYVARtkO09BvJ7mNBML93MV1DuWa7d9blcsjRI/hoEaHXE4hXqpg3KruBiwk1aXlYymr
/GoKMmT08p6kts6ghx3D996aAyWkSmV+azXxo2F32xo1+pZZAbzxWfvWCReSWmWYW1MQ9oJRGupQ
T+BI5Xr3ReAHvRaeM5JHN+2iw3cERaU22TsaiTieSf7b0Nc156j1LRqy2wnU9XJqjTPRkZm0p12a
vJo5Og8pzs1sRnS4SWGGgPFWD/1nFiSeTeDAdMa1jMrXqhzuuBhcG8Y5G+wT0HRE9uDpEBvDknD4
iYbF8B6biPqKvHmLIDps2mDgUtm+T8EE6CeNnpNWVUf6KH5phPMeAfk7oxoyul0XoZgjrrGs0LQZ
u9RhOA0ruPPtpRJLUWPRQnTf5zangEMdPKTUl6ql4s+hLWogOQyPdOQuk3e6o9m3FlPT7TRG5Q0j
km/DaD4203RlEtKdon4qrn2wx2bLWMrMPhqtAJOVWv2hLYCtJfF0zyb8Q62TlRIkHucOrUc5o/Kf
AogXNhvrhWXe1gu0sOJERpyYSvgn7egAAnrz4kKxXdfYO4DQ1mdx8TDi7gp3/NIO9A6Cxvoa1AFc
Fn536HTvyPwd7DTElEN4RnseP0z5R9cMQZBl946Y662jZ+Eunex3mYHCdS3kvL3Z+0FESddK55Ff
iSMgZdEb9OSeNHiOTjO8pkOtXfsuuuiVx/wGQspR4A8E2Hjgh6n46ppQzvZxqNhlYOb3+wphQJ55
GZldARPNDopAXPbMCj3lV4bxVvceEDr6uINdfc5rGW+h1r57hIIgTqsPLVs6BPAUoF4bHnulJlBE
/XBhXrLVG+b2oukbdheNS6uKDrNixuDWlEo2CxuK8kscQmCJ02YxDO+orLytlfb37CMh8o5RDDcP
05fFcrxT8XBs3fErKIiRKEhF2Lk1vIVnzSidoypSzy9n7YuZJPFhVE53Ya8A7DcTFRd7DzC8sTBP
R1FuiZX8ZlAtnRq3PQZA6K+anl9K5d5NrTlsZ1gNfhfqMDo1w+9y4fmChOYJqNKRfuZhavV2q/iy
aHQzNXJF5esTLdXMwjTA55cgvqzfuo4Fg8wgWgAx82TWMoIL6Snc1hIwf19jx0ERnxxaJy9v2gjz
p1EwSLF1DiDMSrhh8zeHnCemHB1r0VEf4teCb7KeTTTeUz6cHFyzjHE8eE1jMNEbZGjhypDermZy
Gmkmw59JHoaZK2sVOsSppZjPeF0Pg/mWyWW9B3xqIk8vMp9mCt2zUX/QlFWhDYzafQOG8tAn0WOB
0+EqtWoxvbBhEHZ3wzHAHiQ71ZjddjVd+k1V9K+OSl/nRP+GOf8piJiAVWJcXN/dSx3N7m7qXHkm
tqCFHGBGOymnD0wvk6Nd5EBDA+vZm2GulgydtzQtZNC/CqQjuJiWUMRZbfqMm2aKIJxCULXj8lJY
3XezDbEMAjnIsVcvk/PnPHerB6BMcSBPbg3yEqM97ibPvanLuPQTgwv5HFa9b7m0SmYr7K6KIEs7
Ifa0hkvk49HSLtmE35w+5p0s9OEgHTCE0xBBIgW3iKBZ65/B6dyVTXOL6YaWlCXKo54JpAFc1/QA
EFkE3hnwYXyblAwwZrzMtI7g+dla3m/1yuDkLeuOCQU7G8uGrZqgv2FRjqurToQmXvv6TffS+qIW
o8V6jwyXO0vqxsnUQJ2VDtS10QHAMUTSYpw1fNKmHBp+Ol0F2orbyOHEhoR6nJKpOw1cNvHXZMUh
0XsNnXtyO+apBXtk2bY7HgmmS0vOJI8QMlVwA1px9JO+kntQCJtETMGRC8W1UU57yfDBH1UwP0xJ
HxzHNHA2g+6cR6e1Nim4DSTDzmPWV4AviUY7BUmtf8xd6z5hKDcaEDtTM4xo2zuEc9B1nnTr0lVj
clMHZC6wkHRGeVXlrN+P9KEtY4qu0Lm+YGuDjCbIk0vH8rkmT/SSV/WT9CowpIUDk/9R6e58P+tz
vKvnvN7TtQyIQMU3F5u2jeAgcPaDO0M1tLUnnVzqbUBlsS96gmgz3fjUmjsS5MWm6fPhdjCLEnzW
NQwYLs8um9MVPJj/kz64cgl/e85Ns+9xyI5j5RBWbs9lESsF7ZqfJEK9cnymbsNxmT2fVxwhqOgU
z9o/HzPLi/EoLfWDiYGpzyfSCorw/Qd+byXvrTdlHk7AUGBChLX1NW6tbmsXAoeWVsNq8Tzy00GG
Yqr58bitv4a46H5IyI1UW6gwi/KZaZzfRM6qJ/7jJrZqXyPE8NiJMeovLOSS4NB064w5/qpV7piL
IMEFtkgicba7u85Qn1Y17Cpx+3kzLFq59eGkMaITstl3CqBPFxZkIC5KyfV3rDc6CzsFiHP4+dSP
F2hqSFt9xLRmUU2vv43wFiTf692fT3pkjZYm/J6fimj2Wih7V8Ff44XzKTSuv0iJf1HOrtKyeunS
T5F2t8pMKTxos7ZqtA8j/YN04RZ6XZDzcWkzJSrac8BgYGlAEFJvrAhD5E/4KBYhYbT4mdYbbfmU
7GuK7sCEx8iOMWDCAU6Db2n5qtZ7Y27Nxi7W8IDhvFoJlNZCllnvVbpkmCxG53PHCg4IH+ubvQjB
y4o+33EiUTxcsJlcF/AyICA8p8WC/Vkfmw2kSfYnzFo1azuGZXNuF6vXeo/Are4oHbyTiy1MLTfr
vYxch11rjl/65UcD3W/bPPqBalwPvtiAzhO7i9uzZ3SwNXAVMMHnTw7Z6xi79Q/nS1oOxIohukOW
Z7z8xYBMahIm5FgdBzgWUWLYhzCFHbPeyAWjAcO7Pg8qQFAG/XJ9ap6d0scJTw1cfECzBGeHwXF1
JqCiPJN/DpBzuSkwme9GqwPbr7d7b2of/iLB/KnbnCIct6m3uGQX2by3eshWBf36eL1ZH85aAD2l
KTwEcDllOIp69PZzd6WIC/brgaNRMoAbzhEg2fhXm+UvWP+g9W8ZH0mZw64HJJ3vZCXomAsbRF9u
EhRcBxs4yUpTdTQoU9haswaRRcJSYj5KMRjkNS7kqWQBUa3UqZQTxUeGQKjOIvdfbzin/7g32Usa
5s/H6//W1yeZdA07b6JG/ue/gxSvo35aHredmTeff/tts7Lyk9LfxmpBt9SC4+7HXVETfcC1gr3J
8mTSA/TIm5h1/udP9riA8ARys95bf7AfuQ7TvZkQJ3BImEm3qyTYp/URMIQ/SFOe1Xyuu3bJhOSn
GojKxk4P9QJMTiX9SitiPymZ9ln/ZFOtlKrfHtpke3rk+Cx2Nrz6P3+9ZSnNx/GyxIby2a4f60/I
1/rcsPyP9d6/9yOoCeWxL1jRV0Pqyp8hiCDQd1rY2Hgco6XMFvldCdadax9kcZ1MF3Rzi/7fWRX4
6916Mm9iJyEzaLwvJ4bM7irF/2k7/eE/pI1b+3O9mFrLB239NleE0S93V/MpXNOjE0f9AQsli+QP
mlHpFeKYgsBd0TuW3bvEB+ugJ1lKfr799WG8cnr+aa+NqhohQIdwc1mPVgDQDxbQz8fBAHzO7TS4
PfxlKz1ovVewfo69GR9pEze+KQFIr8+vN1IRcw3HpmCQMlHhTfT+llWFEyhqjutdgrLI82Rsvs2W
xTdf2LTJcm99OIYNFWi+IK3a7Gs0GP3ppzkSmJbN2rSYJQdDI2AEwtWfD8Ll4QpLW49JSf9tbwzi
/pfje71LB9/epOBXtuvDyorSQ2YYl19+bj2y9da4NaRm7X85+Nef+fkatYG4ucgr5usLpA2EAudT
MS6YLpRZP97g+k+UvUAVxkXa6+rD7CerdHlF763AvWi5Dv72cP0fGIid7X+d+vKfALr8p8Aw/79R
XyzbXigo/+v//u8fUaR/ob58itV3IsXi4tdZzh//6t9i/ux/MFwxpSFNwjVdQjz+OZbxzH+4rsFW
zmPsIhx7Sd78t7GM8w/dtUzhGvwf03Es3sYfeX/C/IcAv81glHGrTkzHfynvzyA48JchDRJZj8GQ
pZsCmIxp2L9Hp0KjiVJqV/visTM4En8yIiN9JNOMDmg9TnvWouhWFglk+dk6gbIet4U+7WLH0g+d
GG5++fju/5rk+lsg6o+3QyKiTgooU3Lb+G1mRH/TrFAVyYslTdefEAfvE/N7PznVHVnrXhVAgidp
ByxudTd4Q3b++9f/88jqj5cXNp8uJkoX79OfR1ZeYs/KMx1xacbgS+n23ZMcgdS3qrgMOoJtsIs5
rZP2qmQfH/7+tY0laPVnAOr64hwqHCvgfHRH/31e1kRDFHYpPdY0H+TXMpjSgw3Qky4vA4AmNp+1
JLwscwDGvOipk1dIYOe0TPJLQnmOmCVGxxTpTI8GNR//xZv7czrrjzdnsKn0YGYYnrO++e9fH+Mi
VP/nfxj/cyCkaNK1RlAAKuhVqv4ioY/t6zogsEaxce1UFELaDIHtFq6vxfkhw+zmp735lGFPP8H0
qClEf4SQ/ofRv4L55O8fGmeD4aHsM1z4SL8dMGxJ4EuPsbhEfSAOYR2MvmqBbRSB966TnfdB6Egb
kbT5ySxItM56ec7qXJ7LBpROelSJMI+W6vd2Rodsmlpnr+kBZD8nTO50UgG83gex0zxZZW1uJkdQ
MYexccFi/4q2xH7oyi82zQMQbOIYz2TIRHS2XgBmfNASUzziaLnnJEtvPFj9epsYD4w59hQ2Fdvg
6aELg3dViOYhKJHkIZuGppc4XzTb/KSbhXf9F9+i8ZdPyyZZCcEFc2BQVMsguPrlW0yMiJTjMBCA
Okp9H5Jt79vSAK3Lx7hRNJ6hcTK5iUsbLE3RfC+XgcJ/940YBisPqcOMjsVvJ1qYoLaKCPy9SKjd
506PbnIdZ+7cgUIx26dpTsnbm9RFBOJE7XFqXW18/vsP469HDj01Rt5SOuQe6/K34N24rRrNLjtx
wWn9rplHYhq56JJNKMgcEnEClqP6V8vbX1dbXtM2Dc/jv1wSfjta9R7nDDkr4mLpDDOaEr+JMp/K
0L0vA4TXiafPF9Kkbs2WPX86OzeAxDdNbVgfm0b+i1PH/Ot6A5zGBPdgW4IvYmGL/XowuIFl9DNR
V5cybUk1HUAWedhvs3mrJ5n3qLsTSTta7OeFA7oIcM9+ZqxljORbMWICVxRVxk0H3xO3kJRnNtjZ
zrOzR5A/IJynpEM8SkKG25bXvFHTPi1ZvA2U0Jxu3Q/xyH+4Dph/XbltrNb6ykLTBXqKP/8xgUlI
amCn4gIWkv7gXAV3TbOoZMYoP4wJ+qLAc6+VppABy8XFomS3Cyb7xSqr+lHN82aoSCmrurTYuzMO
aWuA5VRW0KO6wbrALEOVjfA20CPPt3MDiRmN9Z02hXDlHQvWoo0PWVYqPiQelqi/P1b/zGZbVl/+
OpQUUA45XB39t9MlzTybjl3FcZPK+jhqVU7bnrc7FCS51v3njgCE3d+/5G+54D9e07YJJjdQjVjm
7+fHWLlNSSPfusTSGx8J/Jvu8WjcG1WNm0I23t7L3egQZZZ7WW9ccyvs1xTG2L+4KBt/vvZwoReC
uszxBDsUkI2/v5Mqasusrivt3AbkBsSG/iQYXJDzFS5i+ng8mEOi7wEwI1oINevGVLTnMXZYMFoV
+UwZUcGwZJ8Kg6zQv/+U5J9X1OW9OS67MTZ9y1dkLXu4X0+iKp3JIjIc71xDcEJY7OzAWVFm9Uyr
7NCb/L5LchgK7o3umOpigN2C+ePeLdeVcMjISakdfRP2lnYZJBpmeP5HSXblHmz6JQ2kd2hKDuOi
kM5xRAbvsStDK6g8HBr8w2SSBKlOwWU0OnkdmaUiC6mNWze26+PUup4/iuCBmCn4cKjfCyXPLSyg
vUqQQ44R0Fl32ffBT44PeTruScfJd2yPUqBMseknQKoMlLZHQYDtPb4eoywvf/8J8hUuK+3PjY9k
6+twDWfX4+mWZbP7+/NnyLgsETTAxDkMSSdU0v6gozfcl7Gt7ZkR3FlLbEtWd7qfIAfdzLx3xBx2
goJ8abIGDWkvyUIDrhGK7mKXUZZe1tOZSKL0hOoU1BeYC5CeCQQw8YLb9DSTC8KxA4svWrjO00J4
9hzMA4MeH7I0BWAG68E3xnabpiaKWFclQDiHW8BvIVYUIEH20quJgNXBQ2OkPa/4Z9TMdEJygPHg
f6mX18cj1ERfeRir9MbiIlORX7YP5mZrzVVEQlUPebqyykscWUQExo13RjkQdMN0W0DZD7Iuv5gD
iY+tabd7tgccQkN6aWuMZfPkHlk34ge7tbQDLSbg6MWnrEr70xwVj6UrGfnpEfBcXzVZ/zLF427K
IvVEyi9Sjkg3d16tjYiQ7eAuZdjBCFzct6yhd4PWlj4u6Ghn6xU0VANAYhKpa65c+tWSwVJqZfgS
J+Uxbm3wEXp01ZU0x7MouoDctAwhBEIVX881wCHQ6ZLa/MyAczmAO3K0+vErMC3tKctekiL5bMlj
NhvxzujQPDt9PF4VKX5bXAifyj4MTyiOv3Ztl+0qCKybWUPwQrulRJqTFf7o6MRL5r11RlSzSJ2q
WJxkfxszPrghZuQwj2WP0Q/GeeuBzCdMbVPawR4rZ3vAU2ifp3n6kBTxcB0T60izIiJyyX4DCtjv
VeSBrHYIurXKON5jxUt8B974fd8b0G8xLFmZil7SYroTbnEk6bF/dEy+88FiI992j2QjpNcgg8Md
ygDlDpg9tvHRs0hr5yEyAPC7IRuPPG8Ow2i3p9hFvR8X2buyVfio9cE7ILVgN8gU3ge5zgeMC2xm
ZTbfFCEBBDRewcn4qGejWzBg08acXffzUAGiTArSxwbnEiBpOLBRZe4UOMMO5iJxMdPUPIN124Fl
P3RasLVcNT2C6z9AjoSRKO2tBfFvN1c6SdQc1oQcpWQdOBpQrOrWrGcCRzOAZRxrll82HfsZg+/G
8hYihVm4nEoAfeqQBNj1CG8KfdfmAUeqxz2jDt49cg4u5Vy+0p4nIdaby3v0RbesZFgvo9nDkkL3
TCp8NF5nG75S3zROjQ+B9SUphkcvjc3rDFF9a1FJH6pIJBfyc25I/dgPNSY4ZYWHUAzBPRIEPyEy
muUjh+1iv8UFVmGZN+hbGc5tvbQvT0iPLor0YmYjCdLwOQmZc9VfhTWqY6NgiKsQHxL2XRYM77YX
or7nD8RLkzSwbMzgq/CC6YKx6l0T/XATdqTAkVPrMtq1GaA2XfwcSo6wIqbZjnmJ5MLGRBYYdp3z
2l7l3EePpanQ9bpsvIVjNXcMuP3ZzvNzpuPLt+t3j4bWTSbVV5W19Z1w+k3ezd9ojA7nopvUTqYW
kXxx8znW0QnWKOvL5iU2Al+VMrqzS5rQ6IdJ9HK99CYIB3KgHOssFS+IIjjfYr2ND3NNA4Be4W0n
mulAGqu+I7wNgBFpndvC0ZIrhqSPDeXwQeLS30LaQQTkld/JQGIQqNATGkZ1j++ZVD03ZeoSBzdm
hGLSnIsnfYyCve2RoqfNL5GcLCQ0E1kzmsNkuRd+UPcvJN3gvVMHD2/5ltqoWehmiOs7w77GroH0
PLhJvFE94LgpAtfc2y2YViZMCaddSWCvailDS9N4Zj4Ytk743BkW3pQs/9CIZLxqRhp8rIV4C/UR
3ug8pZTRvJO+6KyHrMIKQxyX97Hz0vIWdH3mJyD48VDp2IMsrTjGjkBMn5FnHNSfkJJ5G0OEzbHp
uvGa995zNNUx51t/sEZD3GmRvRthViJEQIJuFXJ6Dq+jTrxYLnRCYjA2xaWXvvRhvR2MJNwbgpo6
H5GuqVo79a1xXwc1/1x010Ap90abb5rexRqxVIkFlfHebFs+sqZZJAVuXB6arnBwK8wZ+8WnGXMq
thVRnzxWpwcCwxHMjzCGXHmZ0vm+wD64a0zovXmOEVdP1DPNMecS5oj9UDO+BLldPoLXRN7ZJgzh
B8wRhTlan3ph9PsqGXejxuJkzSlXCFO9zUAc/GKw+lMRBORsUQ3Riq47gmkOAzWDH0Vi2pV2OnKQ
mA/4+0mTkNQSnhlEnLrE/Dk2Q6iqyJ4dbcyulrrCMNCOHqNzn9jgcLp0c0W1WI33inhZhi7hNlKB
vFam9sFrDPI0NcSZiH8kNhem/iIlFyBqHG2Xobcl9AWyj6aBXNAd684cUjxSDsSEevA+wxb4jIG+
OY6A0Q6mV3/RarbZUH6A3QJmYhCxmAJrnYH0HNAcW4oLVwzqdUqISG3xylzAAkHUJasX5Grxnisr
8l1NWtc6ch6INcrvXGWQidVWI9Zw99r3bfPAPnzm5bxw5wUSYX8TXTJFCG9oNLDEJN7UEW5URP1i
TTupz9beLiP8T4WF0NO19N0QpfZpmEaqS1QvwtP6Qzwb+n4k10MbSZE023G89k2S7NokafgeO8Ru
I6m9StC/MZA6X2vihuQ4Vpe4NzNkDz0xC95BJ8Nt7xE3Qz3eDxjGCYM2PPuuKWvyycHXIhSIWkKL
DJ1gi+zW65rX2rSmlxgLA6zVQxNN2s2oxE6kSXeroGj5gZF6u6b3bpPaotEHGvEwFrDyXYAWPsEe
Nhd/M9m3I0aJdGJZDPvUPQYlFsk+L4edqzBRaaiUNiDMgj3yweRmymg4bOpaI7B0ecWkjrpDRTb4
JpVfMGcN14RZKaqmVvizmchrNKMB4MprXkV2tgD6bjFzyRPhUO4uIKlsASl1B8tWHue7i4sm0/Zc
GY3dMHtvTuu+R2U/nJRL4Fxhv1ZVQrkrSOMOkha/tv4t1YKYkgTvyICNts9biddi5Pg3vX3V4M4F
rXfVrf62sDsKFdF+MTXv1I4XDS4qOITqTUgDZyfYfJDCchOMycEYY64d4ntZDRF8u/xzB4H72Kek
gOsl8GnDfiQAY9wHrrT9uohebPuyNMPGCOubUwKYMOT7WKBwhcb/DR33J6nSk6NDkI5HJFOIC9jE
yf084H5vZvU0csrulFPEwGFf0MKlh3wko3XC7RfWY3vKvDDYN0S3NhNK0SAybkTd4ExO1I1muuNR
L/ZFhwPYfe4HI4LZb31EZ7yZDL62oZ1e5JiS4RqNJ1cuUTigTfiuy696Pn3tjOTYwaNAzWuguI70
7KmfhhBxZCK2ohLHvPmodTHUznQBZ0so+o18NTNZbBXyMsjTNYFAWbohmf4bsc9ssQno25QVsVnV
KG+nHnnyULdE7mQpqSWVwueCeSto8JsPUym2UVg89GiEYIB3O9Rku8BCIIYgMNWR1qGd3ETNkjfr
1ATfuKOfJmiG1BA2PmN4dr+2DzS4xIIn8LvHJWZ90e7afo9o0OWjaJ86SBMotMz+hK80DnwdTvxW
GZD9xJDdh22/grzQQ0/se/uK2oPM7UiiAY9bdZxMmDw9gAdtcRFXWsThHA4BilIMXvB+m22N7N+I
DW1H0YchkFBiJ4u2iRe3qPbv6hQadvqlS/UXgprcvbBHe9t22taSxcISPsADbbe9x4JOpYZ4Srl7
T6HYdAXD8zp+o+I9CojSuwbMhN834iMXhnv2oq8C/TxrEldu5Lw++87BF5rz4IIdP5hK7DEB1vti
rh+zwih2DPFJsnajPTv0DciBU14y8u9GVjlHP1Za/TZJSgyrJMmurT41wQCejlYShke2laFmAL01
n/SI1SLPO2+DauAiSCbf5lb6RFVxnuEd7wCFt1ve6KEIrYl1zD56XcUsWcGE5qIFGKBz8kMAyCKS
b8MouWbAeNiribSg0XmOAyT9Kbq2bZAEuzyPLBBK4VU3LJI9WjIVe7cH85AHD3mV3hJ19FixCWb9
QEEuNO97r7FU9g1tesY+ITPfje1q38fa9q1ePlmDmDf6EHwYGuvVqvLyYnU0znPwdk0d934NQ8BL
QTHi3Z1LzJchCeIb1do5ku9vVnE/Z5hLBk+TfsrkXLOJawOZnUqr9PMe62pZfss0hEMtjf1jar6m
/aB2gJTAUxB052j1zpgKdcV1shla40tvymZrt9k1ZCO4TbP+WDiLuUJWDivtGH2aD22tbt1A9luQ
yiGWTvVgmvxOLUD4wRs5yYC/Qul2sen7AC0Uup9+z+C9IbIIj67rPBR9pHzbIlVXN7KztL/IxtA3
uAnHu6k/BokJ8TpB5YvCQIOhzGfMoevy+ae3Zh/mu8agHBc0q6CCi7NLNcFS8S1+gaSv4OOPXzMy
80bNY6fsQlh3O4tcom3RKvb5Modq1ohu49YOFVf4iMoRNEhqdRuyEMydCu1r0nB1zYldTDPnk2U0
W1iS5IsbQI0J17X7r438nJntq+albE8QBHEJM4Ga+DgsL8pC4EyVYx3K2bjGTYe6UIdGRODNWQwR
ovfwY6FX70bI8tyNuIgGj3KYlIHWzW6R9iECyaNt6tn3yEyq/YJOmWlPHx17DhEceo9DTGC9Kvor
LdDhKfRAnlJbQCPw6BJZc93spFuUXH1IUDQIcrIMI6231uRtA0+80PHUz4gw+z3jgsCPgHwfjdB1
aGEtoelaofkZwUvbunYmZOWxeRjL+k16rnFj2+UVz3hyNmI22gh09nqPX8jUS3vnijG55fckt+s9
bLLJbRTm9xaZT6efz+OrGDbaPBmsOmVMRaW76Jk5L9aH6w1FSQXyGXn4rrJUsu3QrTEsh5bUZ3V0
W5EMibm+7EkLDYZTuzzXrM9NbfQaFfBKyrEJ0fRpKEwUGcp1FN6uN6iX/7hHzI6ONgqgE779D9Zg
fxaZ1R87e6TplKnBO0WhdmXmw0NnqK9pJTmE0i0JfMwJ6hhQY5xVL9keRVa1UVpGGiV2A8rEySWP
B09up6UYAXL9hap49Mk0AvVeFZBr+ArxVMZ59UqoKKbQNEFkHPQP7oBBm/rHKUW6rzBHl57BHibS
jQvsIb5I2znzJ/WF2ncSPTit7ZtGDvuox8+LShNdC5tXHy3zq5TNdRaRguVBf0xymUll95Qk4V2X
RcQGltGeX3tHUybcxjPVnAeMa7NhSpvu4wQpYtNPzwqV4RQr26c8ee9mpBe2qDmBlh5jRICBRupY
LulSb2mJ0khvnOakxBw9ukZ/VaYV3XdLqEAcEUZcHMaYjqil7P66rJTDNFlcuYkst4rEumjhIGmI
KP0kU6rBcgbnQdPDvYxV115dVUOf6wpg7vF8W4VZeeAiNR5iXPKo+GPtUXbGUZiD6VNEm0iXRok5
ZX6drDJ6Ynpxg1EhurpurR2bCoXMOAXeHTyqAknKg5463rFha7GZc8N5wh/b+EFo9L4WpflFyfxO
SSKDsjAD7pFPOdlzk8eK3RLiWHjsaCpOUeIhiAAzkhOxDltNcwUrNKrwXkXxoTH78l6nVYaAt9yS
V6GuAYADxxw+5ZEW+syG5VUVxROS/TsZJ+m1hOavase+Gao42rsmb7kITffAdRMeVX1foJxEfeYa
DzIiCACT2xDE4ade5bfugnsqqz3yeZpuduz4FTJ0SE9tv+Ns+VJqGaEJWQttZoTI4UwIz0rnQ+K0
LO/DON/wWllqlPtm5DoQdnHzlCWnzBTlRUbl94aQhTsBSWEJQyF8auLqasrxxeudj4S6wmhrjPzC
nw5vISdfb0TbWA7WmY1qemhcYVOhCPsyFsXeobhNhRfeDNO9OVvApUIM1owk8fdVOGZihZGGieCw
UbKZHiu29y0qmgu2zk9mCbkQA6A8Ok6qXd26ePKmlCiFEh2wzfW/bbP8Wub0T8Kewmf0wk9NFXzV
XDNGb+Q+ToNorgguPhiZNC6Aj/F+0KM7V7P2QZ+i8tGwrBPltuuXNTrmtfiEdRjCK7Vv6BSF950i
1DUvQBumJJAecvqHN5Xe6zeZSIwbRfYIQmtBtJPSMbetT64/MxSyv3GfCixbMODUQyT06GkYUrWP
mQHTsGILgMh7Qb/k7UPvifbEpRDgxZjBWuxKIa8gp6wdGI8JVqgosMaNTAJga9EdKcKD4z4bldac
RUIbYy4xfxTltKspf47DYD97geUdMeNBEgSTZ9MWPVQDhBvXZAbOW2euZQ76qUoon7PAxGqXOstx
/BjNxmd9/JwMQedbWYwnEsuC0vWe7wAW0lSBz0NLjsC9YOvJgqVTh+7A6lgxZyPvlkXOzH08vOzs
3PhIxmJKCmn0Glvlkljvm6K4YZwvNnUsi/1ixuiaO4+CbDOMUwbpL42+I54n+VTTpnMCybmLbO/o
Ko2cBLOzT3r4seq76bzecB49ziL5LjR3yUwfa5ZdWi2zS4++G5b0xuVeCZ8p21SJSX4ufQPsF2F5
0Sn6iXTEezI6NhYFJflUMpeW5ppyCggH6b5xng0SHft+GcpR9w/tRmKw8nsXQ8PQG8yCoCug60so
MOifuNbVLjg3dJZmPdRGUruME1wSZ9N6WXZSDUWIOdlP02B/V1Cdtom9rq/G81CP8tAb1cPQEEFB
sgRZ43K8IzWOnhQQh0DxMVt9sik7vOghFghfWQtfq0vQBiv2eICgdlH3lteCZBWhLtqMWc9mq+7b
uTylKd3oOizfZZNqF1b/I104qHOdmI6pe4grSr7JtoCqdE12divvQwW68wH0yAYTylsnavtcTrzj
UZJY0resjpRkhPE14Q2+s26D05SQeA1cSVUk5SYvg//H3nlsR65d2fZX3g+gBsyB60YA4Q09k+xg
MJkkvPf4+poApctUSiW96lcHIwzCIWDO2XutubQds1g/McNVyZlzVYTeSBbhIJhWQcDiaCBUGweq
TCliJcf2k9ZJ6rFPpPuhkucKyApDpOHaJsV9y8eNNPT2VY4pUKGjfe2YS+6jkMI61p+V2bFzRyNU
mVa47aDD8arleNMmKds7Ivqlj0tELZTBRnVE+6kAzo6mG03ZS+CetlT5t74h7gpaWmt9IshSwoI5
tXAtmtB220gWlEGMYJtK9DH0QmDJ7PeQe8iQNicKm5L2EioqJJKkOjeiSvcJyHOat942KJBDN8Qy
kY9suOrwTmlOYrZGSc9gGEp90fSZ71hT+UumSJQmJiXcci75DGnjBsWbGeOdDYbbKSBTYYrlG8Uv
mi3KmZo2sXUJU6HtcxUMXCuB9cz7FthJRRtbidxCrXyXYgiG7zB1gknOj50BK621AkZ1Gdebwvgo
RdpuTDu+1ZhnM/HBxSzlzwYXho1P0oSliJ2ney+pLfduqdjQl0hLXaUx5LWc8xLBF0NI2hMqfubV
vBnNlBhFK7mBt13seZAg8Q8hFjXAZuWBjZbYuPNFh0VJ9X5VhvSh+1qCSQNTIgO/V6hAWHJtBtci
oZVWmsyDQEgd5LIAnU2VN1DSe1m1fLzK3ktPMDiWFivbDHjCYPiia4g57W+rjD5Nk5q7BJK8nWlP
nu+/wMLoyWIci3VmWL5DmrPi5HbIWYHZKtnmXBM9mqma5xAAMjP6hgTQEBX2WlMv5hg9NQGJGn1c
3UVV+z4NBNPbn33IaKGk7aTioj56CIc5U2ysiKIIebuT/GOqQkr4YUlWQQyWrLDGzWR3oSvlBpjc
FFyp5BpD/24Xc4mDjrTTC1CaVZlupdxnmB6ujUje0hHmipcMiLOU8aRQotggI3vUB9xefZ086UaF
H5yR1SrVGTTbBZbKMIU9FCfG7SSJ11HuZtaLpR7yMHNHA6qLrWrVmrpz7xC4zMlCm3dv6VOPRtmp
qpI47VHoW4rTlDxmbaynbWm+co4fy19IxDg8rPoXPkO4ls3QEyAD9FNtFUCHFIF65uO2yQB8wle3
l61N2U+PUprf2pM1i5ibHbQf6IJFV7qFGIebTj5G80CS4lfF5QGWiUdVm0bcUCEBU6L7gSn8sc8d
bXZIjwy9D5odMSaFc0DYTRI5nFZ17NalOOghxkpRTi+AiJvHKAz0qxF017azYffU3s7W+/gBSgyN
1cqDZ9snnBOgLERbVaKf3MsM4lMxdseesZ1q+vmmTfcILYtTTcqWrT9mlvVmJHmxs0iwKePGvBb4
qW3q9JsprCJCZ5hYpPBkbKVOruHUka+nDfcpLUMy0puHyZe8YyAy6yTagPGVcHrN9rbQsSDOmAyU
CqhJlJw05sEqs6O0mKFXpZvXBu38ESAdfQP2v1Z5TDwwRLWInSxGyd0J/16fwo9WgjnDpDk7p/lw
0clJ2o6qBjSpSN+zqWOKEdU15hHrDckWcK1Ck59Uf/LIGtMgRMb1rsDz2cZWScN9uMkYcB2CjMqL
sJ/zudnhqf6rNuTPpGQrJCv0/o5R6TtuM3CZXUuubYrVN56mettEeKsxOWi0ZpUb2S+wzJtQnRkB
NruwkDZK5yZBHG4yW2QoF8Q6nZ1zNqWmtRfmMq1gukQ4uKoH3c9+5Wb7Lko53jaectbBP5y0sNvF
qElwgBbFOgdYnAS5tlWVpHc1nSs0PSTLqYPCZDRR+LuMl6+y2ErWpGdr6162ampWrbJFF/OTfjQZ
dVF5a3Eu3mpWEoFHKwvY2RX6w6zBOmeMlzSRbDKoPf4eqpfYnulwDeLWV9KtoTH/TMsY8QKIvpCz
WysY/OA9ZrQlStX1bdJMi1HZtqF9h1tcPgD+gf82WIaLMHUNauGc6T381TE+oNXx3U4y8XOC7YwT
+uFKkKorMrapZQSjuUEU/+J1/HMB4ohEHUiSGOK9zJlzbYU0RSnoxnqT7KeOvd1bBZg4qUIyhqYi
6NRRvfNKKThoLrJ1GcwssXJl8FRAU2pkhiI5nZu1jC7V7SYol6XZjVxqDG2vZyDRVCLd1x2OZ5rt
RnG0g+gYm80+66oflZlmWwipGLrkHnqVF32OIdzDotd+Dnos71prwvY1MkMvfd9p6nFb+mVyqmKB
SnEQ5gq7g7+XpFgiaWRrxbjqQ5OOoUA7Yphmtc4+TOgl/lCIE9Ztw0GiIlYZUZCxoau7It9k/EtX
CcKwolVcvFHPEO5b7aTWDOme9RRbe9sd6aw1dV2uA6NgDw0ahoU1OXAyaejeoKA1K5le1+Rb4f5t
94CBqacxLfJVWuISOqU1tXEmCGYQbkKQk5VvCletYvtgUTAmpFF7kFGlQSpUL0kvpI3VMIKL1NLb
KqXiGj/UIVVc6jPpSdBfl4bohVk2VFBhyxuv0j9LK1PcyEIyqIS7NEx9OiDhfNkgJ6qw+wMX0EuX
NFvBtPSq1x39UaU+qVVVASTxkdC2xakzqnNXes1GA8cnujy5lBPItnoCJYgGjr4hWnLMuEPnGN1A
DDPgKS5eowKloHw0Rw4VS0oeC7ktoNH01Mvl+jjVAQwXdBmO3unTpWXLoadpoOTw0UXdVavJhs7l
YbV2srDdo4vZ+Squa7tUmeFKypqCREXrgblrVMXNyhQhybpQ2A6zah4OIR2UkbTwSElJ1QOed9Pr
MoNOr7Zcqy1PqBYaaNvTjWTAu9KYhYGgKBA2mDMsuRbppcKWu+1GKD6VaoLPjBqmoJrlHeLuCbZu
LatXM5dI4/Vk0DYDCpKgw7bdlhoZfJTdR4B2btHRM7HS7s5HKnif2qQGVmy3Uok8THRE6QytW0vd
c8jmwwxEtGZB+lwEq7Uf7Ed9in4qbbBjXNhy6cXX8r1YHlvsLH88JiVyyRVBwxkvx3h7C5rRS+jX
7DqMlmDpJXtseXBZlKYFz6Q2+nVbQQDMkWh6sw8xUrFZSZPSJFwxuP/9oDkb+UquXVBV5pvLmsSj
w51oaLKnpsn8u58t315cjXTveXWaTUcv5zIZLwEHyycHy9dZbspplu7xHvyZNF9+JX/Pbj6MccXB
HBmHhkb0vgTMl/w8EvbkO3h45Uboub6V1Hr7nUC/rCCXED8atbDW9ew2XL4tEArcX8vNZRHMP9Zs
u1NXhpAS/7IXLXainsM/SeMRwjr+Qtqq92VMRNKSb2fHaPcMg1Lo/NzyUG9B8ql9cQ+pL+UM6pPS
Ecf5PqTCOtvXpnSbwyfddR5t1jL134xJB9rIy2HrEgEorGqrZA+1AKUMr3+CV4fkYVHZ/R9cbSao
PfwHuJoma0hK/2cbz+Wje/v1j2i1r5f8PbtZgZ+mkd1sKMIUsznlLw8Pc7Vv044KS83SDHSq6Mll
VLN/mXY0nad0g0ex86hIao3/FVtNF/8oCNZJajZN01BVW4MrpIJ2+0fJZNCIocuqQjsHPvl/XYVa
ooJhRvGfhmyAuC4k2HVNnO6qCCCQTdG6iQP9VM3Q7kmtHr2cwUing483JG+bNWrlIg6gUJTDalEg
V1dMxHO1qlFuDG9K0M0n89ptSZTlSJ9Wk0yQEOodUqmUbJMP5mOVeqNrU86hepzdeIiNtoqFbdOv
z5xWoSnrpjNVxbjOppDqqjwdUERYuypq7rV2KKH7iAdL8xXoJlx9lEr213LfQa+gXC03kgwkWs83
kAnqJ9SGD7rWPlWJnD9rNvz8bLjYlleD5+0r+mj9MA9EOHRFeSXak5x5nUaw7hNqAAvS9cDKEvNu
KkdPFeiq2vRGQtNoKkHv2Cq5zKQpUG6IkltJQMGOU2Y1qvzczkw3ZTraerLLPb94yfMaAst4RsVJ
c78rFc5m/cHi3LIKYU+6gzzdxv2L7kHyYJeoIROA5ekn5c72aQ4sryB+hUGMAdlLtdDUYwtFXh4A
NjVrmHAMVlBgRB3NtfiGwXqxbfKUCxhWxXCrpAlkjlKwsYvPtlVAYsrtOmio1vhhtiGezNvY4pcB
a2ONQoahrmYciSfxkBqtDeWIREe/9pRW3Cy+ihLeOwxOgurs/tOs+5dBT8sdNG/Xj6gb21mPvJDp
O5gViAFRAi4mS+r95IkNYzSwObA2aGnCd9ZzAhF6VdALbKGuyY1Jl4BABAKpG6s7dC1s2tD0Zwin
DFBzYvrRScpNUfXxWRuryLUq+2ww3ltJZqy5iW+TZtEdvBs/ksJzEndUtNg2+RRJD/DOioSh15Sn
xQbSMceBNbZbHzRy4ZhqktwUpXz0iDg4mfeWGvs7v84RareUtzrvXCr5zwxOxbaeg8vVyEaqYgX9
wSvkZ1+g+PCtXrB5vOMk2/m+QA6wknxBJ7PTLgwj1n3qV0cNYEI+9dpzXFibkAiQsCJcZIBvkSB8
PkYYv9eZRxVREWTViNB/tA2gzHapsds2SCu9VMaiSn0pqFF5eMrQnecCIDlv9jYIVWjcUjw4BjDa
HdEJe4PBzQoblnXDt95ZBngxpOS6SyjIXK7Pnhkj1CeLAde61h60JGhfyja7T/zsUZalzsk7SuV2
ONTONByHrvePFVz4/Yg2atOHnrUelX56QjKD792vpDdJC89Kz+Q/ke2aSDLOIZbX7RRJ2sd4Mi7V
zFj2JgleUZg+qzPYJlXBWhdw6FamGenbxAu0i5Vap0Co6W4+XWUA3xgx+QBVXshdPTey1X6U5Pic
TNk7TVZOjzhKiHEjd4HuMdtgVIPcYaydn0MJHQPhdC+qXnjgL9A0U5wjYaUmC8OzmD4aVC2cCdnY
1bOZoBpm6O3DQiRnuqc9PGQacn4FA1dvpM7Va+oSQZdDSzUYp3pVZroox6g1KrqyRZ7kOVHa+2vT
854a8r4fWmryeWkZa7zNYh2nhnXIZdzPfj3d8DubUWNLqODEEFABHo/SUwCG62uRRBFTNm9fm1S2
M/5yyUBCrPRNc7W14QOvqX4f+6FwyLghyZ3CQpsNjq43Bep24xWcEAElfnrk3A/ASlCrJUBGchRa
hZAQWGjzog3mDN3v+8utDNs3Yzur/fvzI5mAbC/uL89/3/1ac3nQrHBZrpanfru5PDXoDIPqQblZ
3mJZZXn8j3dscSUfKPU9Wm/qUm7HQXSwpyW7sjD+fpMiFym98/3lVjuvtCy+XxOb7BFULlnHqkMg
1t9Pfb/m+7Hl1csThNUgBmxJLh/NhP778uC//gbS8r2WFb4+bnmX325+vWz5lK+bVJaOHO4Ub//6
8r+99fcXW57+emZ58Lf7f/zO5emh8vL1MM+Pvt/3e7266u5HShybPz/q6wd+//Tvlyy3/lx9efC3
X/c/f7OvV/729ssmYPZHtND3NyyAlTl6TberUiW29PL+y0JgkoSMMP95v32J5anlweVWYYt9kegV
Ic3Di6936tcLvtYaBEZ8CveAKIl8jpts4kM8/RzlmbLOfYpBVgAYC0zxbQoajKkDI+yomCNAh8xi
d1ke/X6qAR+wNTzp8Mfjy119fvHyDt/Pfr1L7Ve812/viEVyFaFMOAwlyCaCO6OZVxHSEGXCMd+U
0KH/7f4YItYMspCZ9/eDmYdbI86fv16yPLG8jpqNshnk/urFoc15gHrlAY4p8g7sJZz6g9hJLPtY
xjAcYFuUh+VWNbM4tFajI9dQ6VRTLMLTJbQ9UtHn4305RIvlVFCoGA1VleMsP1Y2Xask5j9jDJzt
rdpmjth9mPUHZ3KKJdn4mkgFKUAAhkk5nxfjjKlYFggX4ab/i7vf6y0v498oVqRF44Ax290sMR3q
2tyLgsKYPPzMArvaVFWNQt2ewGIJrX9Bd3yfQ36DYIqpqwA4f1hSfBdEz3IX+eFaEHq0I85FY4hD
3jA4FdmWDBw9Ub2G8t4CHPKxmc6Lel5YeQyXKaVBsRNzfNHYdqycdAd5vrXcLZpJ2XZWvpcGIzgu
C5KrbJI+uZrnxG/CBKysDLsADSiGbhYNUmLBl4U5URntPXO3JMYthKJl0YbSZ6HovVvkBSm3NF/D
LWK7m6qndzhqk7oeyamFn0IcQuJJu2SgzKOTZEMt1YQ4i3x41RoknncTg81Go2xYqop2MM1aO5CR
VgHtjQjEnBFAUaViEiRTcmV05QuRzeeKEQmXM/6qCD+fIsZ9QMSM6mrxXNIvG49Gs+Ht6YPo44Tz
eUaW4UY3BdBXU7EY+i1xiEthYb5FDd1BaZPvFvLToBLEk5Cn7mbMWw6p36pcsWjGLrdsA24GcwIy
JrTu6z9gzy6bHT18EIQJTLRl+5vzn9A3lrIvk7sF7yPPlBzI+zRmvUTbyWXdb7+zOOOlpNDPFY9x
XiRTxtCAYd7C71Hnf0QHLZbuwDGR7RtqiLNn0s0SE/m98Mc54VxLxaWXMmVj6gIi8hL2q49Qjtay
ihAtglG4RLR+74DLrT8eG7EoOcFA5Ig1nw1tM48YM25qRoEzrwvC0UL/+e2+QUXQZX4W0n6bTy5/
RIhiFucvmxd2QQRROvXeFwpr+XnLDpcu+cFf/8MMB7E8MrhNeb+Qr5YfvNz6XiyPNTGsQKoXPxaI
0Xdy5FfaovVX7CyeNmQFTV06y1G37ELLre/Fd3QtVxOGq5HY6bP/bYFY+SVn/WXxfXdM5Jfe9yms
j/INklR9Wi/Zxl83NQCAtBR1Qf4WqBR1ZlhFy149L/64C5wQ6bfvoUQEVrXwq74X4xxwv9xFMlNi
cioPVq8NuKt79YO6NeFIuDuQ7LEIgrpwB4//q6ZptRPolPwaaGcYC8p20JWW7fdNF/sjb7lJskOt
VsrMWTW2rU5cWEzvVJo0lYaTWR2N1lAhN0eFE/XEs+AFU+rtyDVv+UGCQ1rPFSTCclfDdWISuILa
nzgqeWIcWdWA3ktsIuLxOqqRlkcrSO1M4xCOCOCnEfYj6rDkOGjRyQ+jh75vQtevi8RVKkEEx/wD
6NL4CFfnE7qlkpMMO/Vvh4IkO13WAbOcapISqbMfW3PAdDMSjTTvCI2WxpshSB4WBPHyxy+3vncG
WiLRQdxnqHnWFREqzjDPjUTyNii5drCrTD+a80JiMiiVDaaunDphs1zVkEMdErqtvm0jyCmtXSgH
my5on9rCljZ+hYO3TDSCi7qgSkmx0k9QiobtFPTRscFtuDXr4raMEZeKyZQ4zhNppSMgpUPetk4l
k/MgweeD05pToZ/UeBfI4U4patQ0asuEAPoyyil+puDEJrwZnLTcx1+ok4DDpdYGJTej3rq1UCwk
chbDZnkeaw/zVRW3HzPVVnrSoIplandJUtG5Zm3fWBSsV1ZVPfTGVmPai/R4fnfkqvNczUP1NH8u
sE5tXconvPaOb1Yl1h8wvQ2B8ogsnbSWkeHP1/l61qoEyoxObZRTocjytF4eW56dooA4t7p5CFrO
NdPkP3pe4m0WGUstfk4CpYxa+8oxjeiZ8HYDeU6HsOyAqtW09hAwoZSncSXHE7EQ8xcDNFZv21g9
kd9zragLuPIEcFj6DGq0MQGmGGTqo2v1qOL9Xt10FgFFA04xf45iXxaZJNHOhiAmao5Fq0IKUMv3
UBXDHbXkv5hmy60FtOXZSnMwBBoes7uaaM7dKAjadcYJhVCLBPL8sgJHL2l5b2ZXtRs8SfiyZM/p
mtCaCdH9128Lis7EfNdbq9LgOoLgsIBYSGG5o8jiJC2nmXF6zsfqyZeaicn2hK7aVNg8RkwXH4Hy
GHsZEKpwPEcNYBON1qDVcHVYtk46Io1lRk9LZJJyG/IKYa5MNv859nV5cIl1xel0TCWZNtO8sjof
XMut78WymvEdGbvcX94gDjOkdOCnlpV/W2+5KatG7OqG8fn12uWxNOr3YSbH60x/j2UyPnM8gU6f
N74jRiHhIY3uM0QaZ5s2z91YedMu6pEt2BJuE0LL6CpSQpPGjeZpNel2w0of7Z9+nz5NxUinOekt
px0QDBS0itnlSgLqjOLZbzPaaIpLyULQhWqJN0CzuCq1jiytajgC/6vevQF+eF/YrzmO+FWOL3lF
E8lci7rtwetSk5TkeDj0UCruwFa/K9F2sDTxWmvYcBosDlcz8Kuzp9AgyuJwfDOr8ITP13hUqX3t
KDG1dIz17hUh0/J8r9HnNRSwQbA+vftSaR+NYRre0MYG6zD1TOzdRX3J6jZbSi5vsNjvMtWTT6hM
ESbVob5vUEvRZo3xLssrZWjjt9qOk01LV3OPyyF7rILpsrwrW41dPdTF2Q5BasMSYJg1fxwwk5cg
Euk9Bl31oAsSwtKxaDESM67P5XiFB2d6KRUA0Pj+211Z29NTj1V8+RFj05OdVofaqahL5YbZzxzF
MJ9pDOR19dLxlyvv1pzA1LRDAIJg/rYTNYXJNuIfqVRNW3NolK2StMEP3aPgOH+rdgxwJUUG0ioT
ML4eAyX/2jo+Bo6Qbv9N54/KKdNG/+stoeHsukFXn8YMUHE+5mAtkWq8pDRKl1cGuYXcsta0Q62b
8X3bDa/L43ISwvL2veGqjql2noymB2/Jd1CC/GLR0XqkMpjv66EiIFYy/DdMGMtvFyW7E45hY9/1
cvsQxtPd8oZ0BtN1B0vmEoyFccmJlvv6A1G+P6oy8v0Si6Zbt4juFR2z4rJJ6Ezagdq/TgbJbLGq
eTtVNnXycpLT8q5TYCrrZRcj89C7Lrvd8kJUAe9Uo9U7gbrmGFggqJevnykML1UzfwKgs1ZSGZoo
aqQ9sQ72beRTYLVHLXvPWoEcM1CfB8RcGybK/sEnHO/WHyQYzfMa4FH3uiFFP0hfjjZirMoDirP4
tpZ0hWMwzd/DQWw9svx+IPKz3UADvBvM1VFltrPA9Ph6H+Qvm0EkwQujLdWNfM06KIQf38xgiK/3
0UMim/ClvSRgNV3J1FPGD1lwU1V+CJ6RT/LT3PHlznsBYFC4cZH2RyYGypUycUoSGN+2Guo14W3N
qz+q/N2eyoXeSsurDLT86z0MconSRrdep9KESFEo0SnLqUMneO++1miRinVIQN6seu7xJqI5EY8n
X/Q5qnn5lIFzgB1ZbwnqTScbJO1UG0FxMWtyxJYvanc7g5yx07KCXLS1YzZVeG4a0z5zifC+1sLb
XUSj+bNrDdIrDbM+x1YzsQsqESX8OnlP/vaFcmLABtFrZw0IwTnhsxz8o8pP6ppf36eUZ1W/FFw8
qfJOYQjZo9RE8jOVjsv3UaZCW2dwJS8Fdp9T65Fj7U2J+taJ52UF8qthR8iluDTKWJxEjVGs8Rv5
krf8PR2gHEr31S9aOpQi+0a+Ixew4No21USHZd3dZEno7hSj/DWrAxOjFW+llkqgeniPkv3ziEHV
cjsk8U9S4999vZsd3BdWrj95UoIfjAybo6lI4sLORBpEYHlvFn/Wsmqs4cJL27C803PR7WgU4x3J
c/0uN2hoLKtk+YyDU6s3YfaRU8RldVEV0R9jJJ+u2tGMlpPyZlmVo+ehJenkidIKmSMcEodysoJr
n9uCkU9W/9QCYrHnX6wxqV0ZjSHdKuOo7hg8SdvJ0KJ706cknTHK/5WyV8p2J71GEqZD30kIxYR6
PYgjEsoBOwWHl5jEZdk8hmoRE1phmaybckNmsnJQw6y6DrWEDgALISOj52XNqUVw3HaKcjt4UE/6
kdzbpquOQ1u2971JDsCy2ugnLqqL8VWKitrp2kY/A6sNTthD6JF5ZvBjauPz8lvswv4hd632aAYS
ACWYA4cYdM9VMaWeXFt2OKU7LxuoZCa3AoJQ3XaEr+7DoBu3Tezr92EHZndZxTP8jUW76hUKEVn3
qt3jZZDykydwz+lh3fxQUuW4rEql7i0MMq6TaZ8fyQVMtwro8L2R2datMYGICApNvLdp5ap2Jb3E
LWrGvsnrE6kMEP+iOHQYRDY/U+sW2Yr+PkgJF0XblK647VQSXAT5bOi3nunFn5f3Chr5E0Rd9EB/
gXhYzEy7duLSbfroY/nWOnE49g63hfLDhnTgTkYwHKMp869pnctUEfk+y2K52/q2dLFkdiawmlgH
5pfNr1/W0PwvxtD/9cf///rjNv3lf9cf7//f7i0lBC+sPn5HXaqaPL/yb21yU/4vQ1EgWooZePlX
i9xU/0vXLfJvdEBjBoUi0Fx/x1zq/6XRytZt2M0KXXPtu2MO5tIATWnR4DYVHRKj9r/pmOv/CF7T
hWXSadPAec4teCiLf+DBBHG5fsmZbTdHzcahQRRN4Fpoax/LU4KVbj2pm9I8eKo72yoemjfx7j80
T/CBEIWR7eeNm2FCzvXcFMcWPRb519kW6aFOwrS8syMnlVBVroJHxEllti+8u2SbOuome6Mrz9SQ
GUWKue5R+VUebcfc2w5k/d/+k//MzvzbbySS09Z1oLiG/QfQrvLUkYhCa9oxQ3tqFeUuaEH2WNpN
1HOgV+2nJHHBKOLwRQ+Vu3//4cKet+DvEKd5CwPttKiNAa/UtT8+nSE85EBfm3bWo90f5c/8rrqK
YC2/Npv0EzL0PLX8NO/FXU4Q+ZFSWnyPwu1s32M1xINcuOJWqc7KifLOW3qZ9vFt3Dr1hRN+f9sW
69oNL+MbTio8evq9Cc8ncvLd8J4/BSftRt4W1ofP1MeVGCrHH0CujRvxQi0FK0q+IjlHPzcphuAV
pbhV+1o+po8deaiIEykDmy6jEg2SR7GmXEoIC0G6UCxO/Ub+NUD72NHBtkqHqTkTd8up7suLEq+V
Y721DpqTvuaPirwK3qMHfs5meM4+py2DFUR+Z9ihUCXUVffmW7v+1F5JuLI20ce4S53WmeCoesR6
rT7VI6lijY3jRMK3sqp/TnQpzZXkpD/JOhqEI+1xMiC1Ut3qEakC/SxVdaEa+w9zHfnRw5oQ3Y43
k7n2z76xrqyH/Db+oFM9ED9wzh/07XRnkSmGCPcBi0oeOWwO/zT+yN6MTR+jnl3pnxHxM5g6952C
MsnFquITyGBteqgrCN/8lQa0SNBb/dGl7NPnCUYhec+ZfCvkzQj3/rZ67Y/Gz/zGuzb5Rb0npIIE
uy7fhZA50HjfhVvpkh76i3/opp1/YxzJU8WCDfNLWxdvyaG0yD1dBbcotz8j19+QJJVWK5l8p59N
5MaIUMixMBx97f3AolPkN+FDE5yto8C+xAyBmAcXmd9x2ooNWIR6bUdumK30F+WXdy7UlXGefuCp
t530ihriNTirZw1e6b4uHOShk4Ignqj6VbQ1TwNkdfzeR+vZjlYZTgvs+x/VLeiq4aICB7vKL/jZ
9Dt/b1bEtuFqWucq5Ja1/dCxJXA6NoghTgS/qbvord1X6/Sq3ikAnR/9n8alrY+NtAqfvUfrltQq
dm0yzBuH6Gltb1zSK56Rxk21k3kLL0OCeLXLfvabDN/MrtwlP2yH8wmXQvL1zvaN/UTrJqcGVqwH
t1mnHB2r5KO7CLbmUY0eonxdXrnyX+s5EI8rMdDslRkf+h+UvsxboATEU6krqsqJ27wZu5AclJXi
2sF6ouy5zjf2rX7w21Vwros1RnO93ysuAVfGO035+Qcam8w191iO/IkNSTN7C4Zj5xU7pLnVGp93
uiaM6RxH9JY4BwImQcsL9AytUGs4HQoTZtK/ksfAZYD5ElerZAtqdTcgYl4ZWzjq+j56bF5HZzfu
gkdBSAmEBn/tX83GQe+tP3hv9adEmZfQ9nPX7cdnKlsuiSz2bUum7rCStmO1l3Fcbgd/TaHLumrt
o33bnZuX4BAZK/NlvJOfZQfvC8qkO+Va9f/h5PwHwlAAelY5QwPOBXSjKX/qtdRksvTeIPWs9hsn
I1VITc1nK6ydf38a/qeT8PwxOoRiSHoGFdw/SHoMlMdW9pRypyv9w/wR9jjsR3/4QHiNsDxtCKkq
ucT/NRb4F9cdVf3nqyvmHlWmHG9AQ0RtPEMSf8PK4nhEIW7jEiDq6XmOYkednkW7AkT7KsMs8qro
9Qpk48YrnlC7ksJpvRHpmDkeodSdKRm0AMeH3ENUMlkqhxphZ7iaSdEJNfkUt8N1oLm1Lq2q3iga
8WykeAvXGlSL6bNSbKYp71cxHIJm4JQByMCxc3FEKhNds0krT6IfqdxF5gHICOrU+kktwN6gCiGB
RkajlGQ55S5rusNmRuRbwYXeH3cquKjRyh8b3Wzvfb1Wz3aSHcsIlFAamxL6cr/Y2019IhEuJCaK
C5knFy82HDGSiRI/hQyqM5fv12UGjqwypHI1zNarFNVWc5DTWNlq8rQ3yefeGHFE/BJ6XMmY6cP0
/al8Q1vpE46NrLsJM34Cf3vD6QBLuU1FA9EOupO0nCOMn9WikhyauIWjVOFnWzWwEXrke7gi7mPD
E+ewK6n6TwZCfaTPq1yXSBMcd3pZ3RpJGK/lMd0MIXleQs80vqT1qT4gvuGcmjHXYJfzVn4CERAV
Hc1NaRJbUQILGSC7SGpM5FUkm+emNs9kVWaOKfczTklcx0obt4Ykfvb2IFA7uWLO6/NaM9l1nUpG
aaPXe9LB3KGPbrRceof0LB0yfXrQ1Tef74tbM/1V5cLb6YXB9WxSr1HXnAOJik+TG/oGftpTG+oT
8AcuFEAbmAozSOjIfqbxgVTRMPC5+PdyUa2jWLnIZLdLo36jDL+wUt5NhaRtoTg+U7Z8KgaSBK6t
HKRuPdR3Q5DdR57/oIb1rwjT6GpiB55EOwPpnufbApBeH1oYbqRoo6cQ9YZJcXRZ4ifCgwZL0Wd2
6+rMXploqg7qp9ZNowj/VsR8tdAfQxWTtYRuT9j80xaeqyiXsAcK/AE5oG3wHASjgQir2v4pm7mv
FkzEAZrnRho+RnZ1WUoehkL95ZnjoR8zhJw2gUK4XqS4HfGdtqQptMYNelUfHgEopgvMH0wmmFjZ
OhAEKT44BUzQtr8nr2TdwO1AKecUtDEFoVuZ3DrzfyZ70mZIPqCpbkzRrrVAd3qUUhXYkMYqd+K/
2TuP5cbV9Yo+EW4hhymRmCmKVKAmKKlbQs4ZT+8F3etymNiee6Lqo27xiCSI/wt7r/2ks8bP4SIM
66q6hIGS1o6Z9zB/Ce+eiGxsdn0TMyMne0n60AbsEY24SSm8Cu07iT6X6bYMmqNMw4vZjkcCwHem
IXqQHAmFXLAgzICNOCenWD/kRqMfFEQffpznlznScJKGgSG7prEeGk2vHAPsiz0xkueFgVI5jzut
UwNsddrgzIVU72S9mLHw99s2DVTC05jlMjBpnvHSBTARcJpMadLYQPOkPcouCaG2hZwW/I1jDnK4
JRR+L/UgdlJSdW0CnFxTEmNkELFnrCbk3y8Qe+Q9IDFqNtnqIr/uzKegQwHBLr91EglNgzqvXsFI
RDGojune0D+TNKBo/f1WbL4V7CtwAuQZFjP+kRZZ6T//NMh/+EQkh0UrCBgLiSPC0ju4YaOswnz4
R+xhsmAf9fJ3HcqCJ8uYCZ9AOZNzeVmeWxLvDJsSAGua056w25Ft47MuoWQMHvLLspUfSeW2TnPK
TtNJ+gSh1B5awGmWYz0thIa1dvqYb3z26yPbqukHGbtLwF9+ROv32JRXaG7ig5mmeok+26PqTace
3eK5/MoPlOwQXpBwvfMe6e/mASLpVnViFb0g9/mLUbHSQ7ZrY0uCYpEQjsdaUnWw+Bpn8Yn9i0R5
SnQpSg+GYOGGXBXT2ElXlDVrUtimeUgQCY0jKXD8GH5yA3PkRvsyn8y/5q7+jodHRB584qioR3p+
cPipET68jkeZTdOMs5SJM1WPncI5O1u+8VreKeTDJ3MzvRq+4YuX2MdaZHCIFRQayk/2sSR+YZtf
y0eybAzYf24pU2mTHkfZ7EgM9w7dFgkGItHhIE/7klDPgRuohbvwTMBRo/mocnE7h+RPjltY+StH
BmMa2GBYprjL+LR1BwuXFew/yHEQ4DasclusUiT2kqZirvW54I76kyZhDXfSa8296ZC7I5wdD3gO
00/I7hIL2sKeamS0dli54RueoMrRKE7PJr+5QhFaJZvmXa58RfKK0QYbgOEowzIZbbSLvDfjHV9O
rIdwNOAJ0kzPrDf4Ud95jVM+X0yuAKUpAHJsU2cs5hGvSLZhPrgzlFa2CW58LXm1qC6/keUpzaH5
KtEQf/Ew7eSyApm4jWO02KdsEkOSAp/HYTdZD+HMLcw6gxvXHwIBj1sui1zY8RIbeI3Dm3FW/w4d
dz98Rxs0kw2ilI6VHjWjeTfOBQsSiDTxQf+rucJ1eQ0u9E/tg6VyXTx396lx+H+HH5S+78Wx2g1g
SVnF2+q34sVn/ZR/9qWNsah7G1/wc+ETsc58bBgSlltzJIDNLl8qr7kBbCDt0HzwCVC+cpq1xCE4
E6ec1dFu2vULVj3V0c7pi0apujgyU7vEtSo3cJo3fEXhuIV5gyyB7qc/oSfnM0kJJbgT3idxQyow
PJ6NUfv1y0pRC3c8TR56GJ5K6b0s7cLcmOYx1BywZKAOeRENGskz7FbtKNUuNNi9SQdKwkbJO+Xx
GHXq8AbB6g1e+/QVDESu2zpRN/1B+FLhjD2HEtM8Gx51TSF2ti4z1nGm+tNp2g3HtAW95XHlrtDF
DSqjQ49aYM+s85SEDpVN9hczTPIuWsfsGBRbels9sAuK7WJXfrHuDujmNhG1Sbgx3rmu4CdPYLJI
KkZwvZW5Z/RfiatuSZFoj9G2mDYGm/P3zO9AlZ3WBmx0p9cYddml84PcFkYnVTYtucsRTq+NYNqs
gFm+wwkYjzUNeeGw8uSqoUVlLuBmHw12yRFogR1d6ciJWk7vg0+VZ91Ny+7fSiqcyTdtZdfa0jt+
Rl9/yXyGOQ88FgvHxy47xZ7yUjBXcI3jAZXechtzd3qqYc8/ZVf6mUfnJTu8suop5TYGwc5B2W78
RfcTbvOzyuMO76h7P3gOVzpdSMLRfvCHBc8tz5rc7sW1diXB1ZdQsufGhkpWlJ54Dp47PJh2T1dH
XKtDW949txfhUR+0GymA3bt5tcrNR7RrD3hGXcqEazC5FroH7trDLSHlxV+46e9gun/Jbv7KEdo9
rcmyx8krz+G5+YOgDUCrfEpj27qQI6dSbr1UX72jndaczbtyjl/SA2o6eR8qe8ieAQzimbzPbZYe
q25XiU/6VT0Zt/KViGUKTJyNRUjqO6KyLTuOzEPucGh20jtQ7eVCS3fmhGEUQo8Yf3UWfi78fi5k
kdZwjB5rgZ3nThXsed3JM3+vDxidK1bN75LiKtiJL+YZd26DlkvwCaqMhO0kebxPwEV5LmV6Fadj
ifImgbKLEcYOeq8A1rLBNQ7Aka5S+tvWX1QVFtr+7qheozvhfMCpPPMq+9aN7RAKnhXAxgphlQDY
sdv0m2aHghx22HSMt5jnTetcnyHZiuqZxTi0P/MH94Ky47IL35Y/+fn3Nqe64T7/YLqCukv6IAWT
sgi76RO+sX16DeO9In1Fgp2Y13A8xR8jhVd2WNDOwHvtDiab40w/cfMHdhKmh2CEdMuVLvyQNuub
hlsmT9x/LPTomXVP9yiHXXbpb+SF0xGMp+zBBEJ5ly4MQAZlI10wAHv1la0yMab5NfzgXOJmoCif
1uD1p+FSPsdk9P7pvBCy3pso2hCgdLZ0vADjJuEo4/4Y0gqGG5Bd2ctUvYCfX3Q71XyLs6X0OFSA
TliP5AOTZXqRqUuv03sQ3AQAVxSgO4UrNkFI3DiAETAvf8BiSaFQQAD7ql/KjzI4qq9V/Jw8mViJ
SafcJo+18EQV8zlBp0PoEzuYzXFWXxZlu3BQvEnbylP9HirFBt5jvRX9bkd72p9i8q0bH7Be/21q
Tlcgy3Iwp4jJpn+YN3E5B7diS9zzo//uqk1FFXAfwJag5QNKiojrLLr5iyHawVN5JdH8uTqSyp1+
YmeufxSv/6iYb/wAo/+UlWuOE4emDtXDCWIArnyK8BtnXny17Bmuga/Fu24fu/OHyjbxhbu6gnWE
R2U2dk4PzQ35CqcIwQavOmNKPLAXBkqfiid+8x8Q6sZwB+sRyIc6+QAxErDlkh3c4WwUB+25YlgC
6yu75t8KFtzBzb81A3/7dbEOqeSxDyw8xTijdABUqu8CjsVZ/GCPRavwNSwizYm4UcN3eNQOgqMN
fN6yhbfOBIvGdiQbpx5lO4UCkVEC1XFDow5vEWZTEjBWk+SNemIlnb0jEQtOjfLTNn8a3ERPPCcM
3wY2p134TQ1TXBqKhCtExgCkIFXC3oAu2bjwG6oHeYG8ceo3AnkkbVDYOi79lzHdcB1H9+FIHvGf
8QMPaBray1f9TddIpnUJwAKcujdx0Iz0zJjDNtpbOJFZxClkY+nfL6fZyY+5n1NdOiOgoXNKmdEg
OlJ9FFdAwKoDsff1OcbxDLvUU/+KO0pEoF7kxx/UU71l4MftpXbDc/YodomPHqv9AhVkMNa8Q6sC
Pz9uOCkupl+fTfNACMP38G2euSoFcgXuyyk6FX+se3jpToi01C9rF782R3bBzM/rVwK55uJHWp5m
bVNkNq3XnOwKgoMab/pjmH7FmgLeDiIBTDw5vu8pzhV7MEP4iNMsHhZZ5XWeai3cs6GE5mSIhzHM
pMP0+xeS2J0A1Aq+2CKMRM/YbshwQkWyfvn9d79/+v0xOA7cyNMUllDZSwdrivE7/f418VTVPpif
shDGVJ5E11aEcaNNCuhQEUYL9xmYkapjio2M45XXq1LCyQd7IzkJosFNZNqGllzCCIwx+M7Bzisp
dlCQXGMrOuiaye9G6rgjqLnooTXVtguRFZugqFWnS0l0lIc0Z36EPAm1tEfwKBWVYHReMItAbE2i
qRuRYRRZGtC7oxAUcveQUj1y674db1KOty0vMq+WmbATFQbqgsWWUwfJRCfc3MC8QAIL8LNEKgeX
UAHSVxwDwhHapkx2ZFBE7phBIp/kIPeUeIpeiQ3QalW1hcSQ8IgBZR2UoPHIVSdTk3xfyGJl9wzV
IDABRVsoHTbNhAYjm1TatXY8qD3nOnEjDFLM8RCt5sQAr/AgSsEpapUHAKdhhcPukz5FKTQzyVSF
5LkqUbtXBtLLFQJRHwZFhPOQddSPVMhjGVyzOPgA3tXuO4C4A2CxjZ5w/2sXANSpN4Zlg2C53KXh
gf76qatEFKms1p1ZzrG9x+CgrJmiAnDyLhytlyg3QMtixIgGc98a4TGopnc9LWQkO/jn805/CpLP
rG+wHlnSt1pltGUDO/thThJfDNZUT8FPejV7qCbNCuYIC05XBQ196VCEBdPzEl5zhFHvef/eCmyO
J7F7FKvHVcKjmAT3WvvBzwZqLMxeh4ioBXDiEzM166cujIOErGgjCAGTk4LfIZ9RqU2qO8qmQOu7
vAmYFLfdRBRHLUY/S6AxRqIbMgkzi8aBKA1meXW/vNSGam77RGjtWjCZfesjG4ZwfJvX/5ks050i
apetIGcCjZGtWSxXJ11dxa5lQ1UUN0ARtmK1gvkUy19SAupTILqYWg798jbWwttAmsOKvRwshWnj
UL51Hc3Y78/mifYjmrtUqrhZI8EjAwMi/UTLn5mXTMeP2czivRPV92JKt3CqQOitSgmx5tSZF+uV
u3K06c2Q38D4IwXtW6mN+yinIa4KSlSl7F6KGmxVoYIWMEbrC2S1FAdfqk5pHA/9ARoCC7OcDYIK
mlJ9WJn03vRMHFcqR4uM207H+YhAwAsrWgY5YoWS1LHhxlnmS00e7p4jjaVSOdPRpVHtl1JMM4Oo
jkScqzUbr0KCpmQwGupp8ZFW41cycdKYRYBmmnlQ3u1IOCchGbGelQCwVZMXhOaYbhRuKZlItxzh
RCKPbXE7aERuPYOUMONa31hFrO8HiQPAIBZgUiPfUPyBvjTpBkKdBfEKvdVrW6uzhfgeRMmnhsKC
6ZORumbX7eRMSX2lrTgXgbUTZMLcQgiVYtfWTPRiNojcIl1lhjXWwMcTFfZtYV9dTKu4xmPzItVQ
0QZgGQCHJSyO3bM1trABxPElV5HfEl5KJwP7YEMWBACfzk7GknWyaMDOmRnBEoxTSeVV4aXl6pSL
baNS0mqN2m6GtH9Lyox6JGMXwz08P1r1q2LSoklF8jA6i/VVEsxn6Ch2EpoAuZPjorcOXujUM7FP
lCW99DQAv9VA6zlJOsuXij2gIGLK1K0Yjyz5WKm1gKdOp1tiYhWXMuuzzuhcyygHY8uJNPBeKWT4
buYJixhBJ+eKMUPXBd8R3kwF4UhVJoAoZnznOq5IFzkpu3R12rcD/j75I5ooZKvuIeqHUKrO7DW2
lQGryuzab2ticZ+3jtjWFPjFqZyVVb4cnuxnIm92eV3fRMs8T1XjD6POpq0Txx1RH3+rbG/N4mcY
5hynRS9scHdgz2iJv0Mx8yBeqk3Z/jZadMrWcGF2CRQ8tDjz41OfrdnWUC3HbVTbiOWpzgT5CCk7
2jTC2qsCe45NQl7SJL6K4Ei0TMu3Ss3adyp7eM3WLWyS3MuI6dj0KWki7bLrdKzNSSMeykbA0Slm
z9PQPYYqqWFFLJQnckizTE2UF8O1FITPaejdOVIu4VAg3cLBDc6Sd6Nfg5FoJXGTmoIxeaDqgNjg
MNjoudxsgxRfDHZqFmc401GsGhDN8pdyGvlWxVitGYdDFoUvIvSTFgd3CufQr8eMKJ5xZPo7yH7L
3QxadbpqopSztMivGdZ+H/90v1kAN2vF8rlo8QHYhrBLROmam9SgWVe9jFNGE613t0lhghuMxrXn
OrVnlRu8bPmK2qaO2Wf0TexaQ5W2ajA0vw0qL60VJ4irrUK8UVwx6FMy2OixVOyUrDoMZnwTeP6v
McPztEzfcZ9EnMQri5yDTCqwChYWAEsVZhiWsHIjKzkj5AQtc9qosRdVNPZoCGkwA4TrsdCXu5XG
1C9xYYs4372gGIZLiu1sSLBA6SO8hVAGebuMEtwBSAszAyAU4LSG+vypplZij1Oe2WWV7hZR2ual
uVOTrndNgbgHlNBIsQG66cvkjCg2nDGaIebKSChF3n89WFZ8LNx2RCwQroWnWSX+UKtU8r5NQE54
j726NAofC8nPWA+McYleGe+DIGouyY92PSe0Dm1/auUICdcAnUfFG2d2tzY3mWt2zS7ozS20RWYQ
jXYdyQNxqqXfITo+p7xEdhwYxwpjpEOgRpywtMqy+FaTt7KpW+0NbJRmi2n+SAPxZWyi2dd0jUWd
9WaIIYO+YfI0ZYSvYLX5bgghKWPjsttEcDSJFHgVh8MGi6HH2z16pSS/4yVBF60zEzDXmbUmZ88g
PQ9RtdxI4FOpdFVNdTGwUQGo4x2UNYJPU/rb531zUnEnMMevNqQb1d4QdM8EzpSZ8aXLsei0hY5j
cv5JyhBwrj6Ym4BXqFRX9CPzNUmgYovVCJ4+6SP1xKfaqP8Ydc3JpnNJkCaSO90E8zj1pBxmtjxg
NS1k6SUQ+/AIyIDGH3VEGUAxy5L4luZJ77GgQehrogqqWWWnAxKIxYsB2ToTG415ZK4RgtdFbowC
Q6pOxpo/01vXAGaG3c3L4sfFcBkUDzwte/moV/ylKdR9m4/q/vdP/+0/QcFi5StpXOv0K2Yz5EpK
rZHHGP3nL7/fM5vZcmMx/IC7mqM65ks98AnghiW5eUXVFkjyQ+wx7LR68UcrgR1ZqSXjOBLEjViH
3V6LBiZ8EXbbEErAJjEBvE6D4CKqYqaZ0bmBndyT11USpAn4bzVjpnX2ry/9XF2FHH/8svoz22Ru
io2slaCsI5ybv1+KAv1J97CQv++Bj/zrS4y8QF20epesrJ7/APYQKdPh1xOf89FkKkZkwZMYjLI/
AMU+ZnWq/jPw7/+Fgv8roaAk/Y9Cwf13037P/1Ul+Ptj/64SVP5hYURZ0xwVRVtz//5DKaihFOT7
JqtQ/KT8xb/rBKV/KCvxxpRXbYOhqAB4/hWHrZj/sHg06DqWLKqS+H8k68jGGsH6n3Vslqgh8jcl
go75S26z/1XLINdNkSu91mzbCS9VRILM0rV8tixWXKQrjXYLnWFTNMSA1DlDwUYP1rTjnM8nAp40
qO+h1T33YU1aYQe9u2iB78bwHThwqDKm1VmdZGXitejgySLQP9R8Cg4BYvemnDRPmhdlH2g6dCwi
WWpLZwnznox5c7AQ2W/KXA340seO1A25B2EldxR5XYrEynyrPwMp+WrMMkE4JHO3ZehfYBhdGeKv
EKthSQvkSmYtNhzK24q7liB40SgwGcuqJ7PourM5ZHezYhaiDa1PD9ruwowJuii+ovAU3Ci1Yjua
5h8U1Gh3WGr0nOFIPVCrq/jn2EZB8Gn9cMov6HWDe1+of0BlftSKVfqlaA5PdcJ2ue5KYP3ckont
WLB97Y2UI0CU48Q+NcBhS1lJTkkDp7UVG1aubblsOIZzb4Z1uoPtd09g0nm1SuqURpkZAPF0rDDJ
/SYcX+a+AcE/+mYwFr488siVzuQlzJk7z/FKKyzF/SCE72HF5Jvz/97gWkbJdS/rBNX7GB9zbv97
tiwCxFdfrxpSmlRWN7EEx61cOlbzwV2T2FIKI+rFoofRLMn8V4NGA+c+Wmn2OeC9WaAOjIehrxDf
QV2rxqSpi0ph93Oy7YDh8xJS87dd19smZ3mZAEg1ptwzKh48C9JDpuiPDsilryh2iUb7uRRjXjfC
Dm1AEJ27Yl8YhbDsX39i1Em4SgJiL80EwZmV8L2chCcHpcVT181bIsOUTYMw3W4nJCZwQJ2leRWF
iTeFA6rj98TVbTqTBUe4X16LCJKBtmSumTDaXWajuXVaDJ0mOEmLoR9N4oPHEUi8OssAYjWUBYpE
057iLZTTyRXQx/jzwMs75C/A9Z6Bn+oeaHO2AOmeGLrVFi11LnAkXlouulhSjrhsYxdHTroAhu+1
fRktpMpwqTVq5nMNT56cwZsMEJAs5r77paUs9U6JWDROlumHVr54NGKs+qngDeZHctmioOnJHxkV
4TLH6XuxXEqUw4cMgoxtdNlZ0ZYJaQcDg4m6ObXqhIFmzDU/jF+6/l4l0nDrhTdNQnzKmwqVsgen
U+vMK5rEPNLoZG66RO895c5eGQk0bOYQcRP9n5vLpR8lcvlaG6kHN0MnA2EstlPJW6DXa2Ky1Nxw
wxNwgIqIdbfpSfQFV9xndk7Cia/n3ZWIRdknZ3BAE0oKoZFjXcmy1NxE+griFSo/YI8FSMaW4jT1
S7IHfYvNw1hx8eSuOgyTLcjSsm3y6igESBcHhm2ZMjF+zhtM6OjxqtLaKuhK0Jd9SJ12bRRuJFBy
YZEvIUnOkmGHTwwXe7syi/YGswtce2MBuB4yArPm0jN5S2nN+m+9pOohrZWLRVsjkuVR81JBR07N
omqhvyNGgaJ7wuASEErKCgFC/tSyn5EG5NVqdZ0MFLzTas8d8uwrhhJq53PytwwRE6phfU9bJB2B
xjwLIpkJHHJkKr1kvWO0KTMXfEJUo1jBpH6r/oQm2oxg5H02rWU7YwNZDLYEOF+y44xNDSxFRAts
DCSSrox3pVpc0owUB0vRq6BjcV1MCaRX4Y6j8J2K6UtI/qojCcNOydk6R3Al3cIghb78NstiWwXY
nWWRsXoUfwlTXmwwnW6ZUMo7vZXoRcr0q2kFNx5DbxxixRHhHHBBS4OtVXyAGjm9lF3NwjAK+JxO
eF603vTSeDpkjZG7+vqPCCxhwlQUWziDlNA14aCpRjpVoTMoGBPVTbarnfxDVugxQMMpGwDcKgEW
+d1chWejMiO14VIoSlcgrI+ZRx0jHW2Muj+lkgW2if5+HAOkEmUVeD1p4CBKR/DfZbvmWYXfiVBt
+369qcZ/w2g4MZUYiL0QCc2QSrc1Z0S5Qk6rs/qGWpxr3aBSMIa4QlUBFFtRhudURAekF5pGApn5
Exs01nopD/5S6I+2EvVjLbWyl+WsQifCWs5I1WgbYaE1hDsBpM+kYxAvkd0rhGXlclc/yTPLliIj
9aWprkjRqosxCPGxyEIwW7nCnAmnu7UYV1w7w27kL49mCMNYatIr9C30SpwqQinUqMOE4ArJ/mwp
CTtVI049eB9/8aDtQ0EOTgTNTGDr5J9FJk8uyHkShcxYU47r9lS3TBmXlFtTx8ezkAEXa3Ao3Nrs
D205PURCoj0g6etlsM3x0NgTy5J8KFJbXc+tnp2MlbRnwNdo/wL+3VxDhqIsFlAXRKV+jnSSVZQJ
QU0QfXHaD3ayPtyUD7ep+cT4lDMUYlhjDhOrarEGdw8KxDbK+NlaulXkcurnsPEpzXjCcfTS1sCp
8w7pVijiUvr9MC4Is4eqk51mDNyJdFhHA61epeqyVQcwJQn2CH2SHpkcWr6eWWcjYFlhNa9yKxBD
aaFgg+5qlw23GpGH5SpeFzbTuS/EZSvpwR9TZX+EypHh40ieYzG2bLRUY2vxeiKaSMQtc7bnToCN
ovQ3EKy+qmey3Y0xCh5L+1xkE+YBS5qiU5hxmiPdbz9NrqmiFujSYXDSGlp/XYyoxFrph4NZlaT5
nPSzgDizP+fJmiqKeCru2DZLefNQlI4Lg7ttGsDzltLZg9WJp3eWvvIgfcMCJh+J/Pg9ypSo6LCV
ITauKJC0kTipidPckNYJiij7MLWCvRThKBk7NEOzhdwmZmGZPNpYrFHbs5/u+uhuqe0ZCW3kjdbM
E+PFJbB39TCUzOKySn2rBFqhUYBLQNK1tpvMS8Ng/FRKmkdg1V6MIqI1xozahHEHNwY3gmnoZtVO
kh1dRSUasQjiLIzJlGC0VIGtOgozhGetX7mJUOZchMzjjkMRJXYZY/tvQShmy2w9M0b4Yy7qTa+C
4Qkjrde0ifmcF7eyQ9hDz92yR4zHA2ZliONkk3A255yNz8hwWf2mHdk6Yqb4YefFIpDpPDbip0qt
exbXC3fU0DZV6PSyzhK7MRXryPjnbxIUyy0tj/MENqCf9kkbDvffL2OVvGCiTM6j0Q53dcIBwIFL
ZBh4aFcnJsELlwBvSIMEPsbAqek8Ugdu6CqQeY2rESqxrkncA2NeiLpQdkHVaThGRA5tLbhzJJZn
NQhELxyimsS9ybiLoWyAvTNWJnzKWm7pjB2Ic/wlQORJQ7BcqZgFrMaj9EytTChLrt1FbUbSkKae
WEgtQrv1WyCwucjF4jAzvtCiTr0Tz0RNVpd4LXHuOe1Yy/7MCNZVsp71dNRNL5LAx1fKglVtylOI
JvWPNkOngLfo6DKegqr+01aW5siTXJzIFUO1S/glIiV532ibBG0mYp19vOD50CfUHKOYOn2Ionqo
WbCLKC7LBerWYm7IAY3MZ0laCHnSh5csY5FSKs1MgAlYKlm9zkZ6MXpGPcIi7KuxSeB3SOGW/PbZ
XsbujiMMxiFqazLtDbtJV+8hSec9kT5LXwXo5uLXLJwbRCMsb3MCpIhb5YRG8yyhW5beRpE1bzTW
Pks35tN9yR6JOFWB2D7oy/J2DRVdsAeEzbRJejYI1qHIa3/i1NpJVvFCstgE4jvkJYi2Wq8jY+AV
kigXtgVrgzMNx7VgZkXQE4eeNYgoonKUNODNVZbjSdUbXhSbKswVhondYNxzQhRAJDZYlrqy9rU8
9JrYInlMlr4ybhRoFTtsJApJ4ZmuHno+N0AjGOIWS+UVbGBMXhFJs5nyJO9xz5K8KXssRlXHyjgW
hc2ks7ideqKqxzkl0GD4m3y02DWv1CLoVLiYzbQ5aspd16z2YLAmdbq1QhmE6gi4+l4Q0nwhltvX
Iu2L4hy99WKJvNX9PrXGrzatlCu3m0MD6tBO5ZFEaRPJgyWFzZFuapJ0kbpHVrYDGVF2jpzPMtKf
PEKFDAaLNVKd3sRE9mVt3pnUJmRpMrPDWP6t6Xw2RLrJvJ1kp61RlQrsDPLxOsVivp1kPrrsp+KI
oCL1PYSKoIRx6w8r36RrUf6E8+I0VHGOViQ3RLfv4JOwZKSp7g45Ai9w/+AhwlOxgGYMhuyG+/SI
9frDJMLJgWZ5G4oANOjc/Q05d5fRIEIP1AcGA1SmNQ1qWjGiWqYKHXEUpaTlGB9zhR5nwDWwYwy5
uJqKK0noesfK8hHOR6qj8aOLEDNTPMoUEjy7kEWNnPRHohqccBQMol+9LAyVZ9gR6zGIeG00qWXD
+KciDkJul8Gv46Da1CyjquivYYya32Wo9DJTnraJjrcaVEWLQpSjO0ijkdUWxl17ymjTVKTozMcM
d/z12/fBS7oaDYa02U0L4o04Ha1DMyWEIEBdkDkk7gOxGQHmB2e1o2yDIXdgbKCTCaujLuUdjmv1
YcpAMuNIPqtse7ZpGV7mLMMJ1XYnZpuIePXZIINARo1jGfiRFv2CWD7mQik/KQ/+pAaiJ8xykaVv
DTLVQGVXB9Fo72HK5o8SrkGtu+pG0r6z4RzxkVeFV60g0mbkw4UEgdtFLEec+DmuFLXBl5AAuUeg
z02yZYkuhEiNC9hLvpQimtfJMrATg8EpwWInot/So9Z86UbfHdSoPym1uY8T3D6FrEfnQu6Rzao5
adcx94ceo/muH/vJYbQ0wvGkpF7T30qZKi/tsF/Xp4jzaMcVGXCFSqdAMFjoS/qulyCTFNKIE0RA
ZBv21oukgnulwPoukuprEUhQ4AZMjB+fWCiiVGFwl2S7T2BtkoVz1+o/JoHjGMv6Ystiisk/nkOh
4pcTi8InpoMdFYQ6nUZGXVjZhQveskKy9pOFNlUbFdlLI47ysKdqJPRXORRq+xTKvWTXTfYoY1Qf
emmDbi49PXRk83nuW32rikbpZg3y6iqaSM1FUNgTtQRloe0Q7lBnL2GznwYXJzdCvfYAGTWwqcIk
Ed42aWZEK8fD2CESo8HLWlbUFlKJIinY2bbSiZmudD3DMGBxCz1nsn6GmafAtPhaK/qKPuw3zGpL
0vN6RlQjc6oJRWNbWorbjQDjBVG95YCibEOlJF/ESLLl6Y1AQtHvSdOTJCZoDVi/Rly+VRmpMPl1
HwEFeCEUlk858jlgV7c1hYP9mpQBjgLMt2aBEErJaCa01uSusah/4Eps+qRvXEWvWluMvlRc8sBD
J4F8Cko0E82Dq7Sxt3SUhrR+LvHHuTf0l9X40zXlQc+mZCtRCjmJ2mLMk7QnQn34tLPrtqM6eY1b
epme0gCUVIooMWUzUBofyFKaR3opVBGBYYnSCUhD5y3Cn6hjLNWGH5LCA1jU+UihS0ca0YpZyvJk
AKh1BhQI+CG4Q8s6zUGYEBaEfgGI/Vi46xy/mDTVo6NEkLpQNCmQMsZJENwwS74gY1lEnDGKmcvk
UOgdbKKehQPzNcZoVXCftWWFq+Vvv11cUqMFFpRzwGHmLyGpORqyd5XX+beVMNuAR6VijOqXrgFr
Qian5Y7htI+W6ygzthFK8oJbnEkzwYZ5y9Y0TGrE36TK+WoHHWit+6uEHPGlDg60Z5oXdHx8a6rC
dYYmLo2yyRnV5EZRbUsAMeiyotFt6xEURK4Pu7ZTvxJhoL0fxb0a0SMXMmEpZr4zspsgae8NQX1I
YmmJixqLA+l54TqqJDQelauIiHwBJWl1qeCkI5vdMKulbajW99k0gJ0l+VMww3fI/o2981iSG8m2
7a+09Rxl0OLa7TcIrTJSklnkBEYJrTW+/i33KDKyoqpudc97QCd0IBEIwP2cfdYOhayzybBIKv37
lIHTXV9MgOD84MsAL+fgN+mz2U0plZXxY2tT1Eum/FQ36MBaBt5roiQUtODnuwQbNj3hSf7a4RFl
iKFG2pTHJhrdY2EjvZ2Kath0Wnfw/TJdhhkqbLMcn6PZxVpc+dLg33cKphzpiWYdZc3ef7MY/14W
w6A4/WeJ4+pT++kf33Kx5/lT9u1f/zx/G/5x922MvhQ3WQyx2w9LANWA6G/aFhIG1RbEg59ZDE31
flGpwKcaiCGro9us+i2PYThiJ9V02MsRCQbqN3/kMUhx6J5mu4bmMRzUTPc/4R24nvf7NAaqNLIh
FiWZlqXZnmXepDGqGFe0IchjbKgA+VS2j91aCQ8gScdTTCqUJ7Ww8gh1r6J76BFzC4EdKQq6iDBq
qnUVWl9MDEnXBqO4AfYgcgLgqaIxzGiElOBSmZxNHzMNIqOBOffByys8NuRk7nq9tpaTnU/8Q07J
JuHtu1SA0CPOh0RaCKBraVQPVdYNG5FMPMhGaxpq7eVkiQPdPsq+ggSH2ylwabJxfk7J2Q4C5HrS
kGL4Ar82W5AN8wHAWkGmiZGNmGxnE2V/RjEQtm3AEAUpsxM00OusnPIoBAj9ad7hkgbDTjSGYOFd
G6tDM9SZ1lE6eEhHE9lIq5VBsRS8vagLFUTS0rfGJcWh0fLibYKoKxU4FwE07YviKaUGbOP3Rs7r
vwcOepl0On3YJ+OTVdYE3w181A4VGe5LI2fjKM7XGC9/rxW3G44Q/5GeNg7FN/gujhCYKKPFFHZh
+f5qLvuvbTY9KJ0x0P/IkTJ52V0bdvd1rAabqem3Lm4rC0dJeNx0UbtNx17onraaX6s7zc1eupDH
UxnW50FDxz3hOqmWcfAQErtu6+OcJ6AexVSXBcW217RPjHbXjvCJqwez3xhJoiyUZM7WxTCnEWqd
OMVBQmag5XeDv+W7dG4rf6asyHwvvz9gOBFEMWIu7YNZDPg22S11SENHgMyHXrdknP6tLXD0sbFY
OHA/dwc55f2cui4zygFd+HVebnOdve4nl6mweRFmpj1v2q7cXbf7m8PcrpaHDfSQUjc5eVmPknuO
6zfnasmTuzkHOfufL6sZ/qMknJHqiKsim6xWf5u6WdYj1N4qlrcpnM3NR10uwc1lupmlynugQolA
qtw5HLRyW5M2S8XPBQ/y35r852zShAATr/NymzqPk3kp95FrLhvJVXLejObt1CIrDek4LP7ssDfL
rh9fSkDjzWo5e93mejZ5i35b0cd2JTeRK/5su+vxFEYEGyy8TtdF112vy65/23VZ0uj3tXASuvy5
JLnfFUASkST9gOCXTVGra0k/hxL3A6f+ZlIXPH1lCu5jcC8b3a7IP6gaMghbCYIL5v56NIlZv87K
w17Q73LNGyr75IPvbf30gm//s/3kssvO8jjyRC5HuM7LKbnlzbIiG/U9EuxiPxDH4Qn5EfmtgHKi
hSsPZGNGXE3FfJTC4VveTko2e5qKx+jtqrLb0eHatuKhHjniYTGJ3FEUUWp2pfXW8pXwZqNAbvqX
YN/ONrXNlFiEiqGsp6KRrGLZNFrEExopUbeZp+ZRLpPbySmrGYUi9ecucufr7PUweH38dtQQqQMK
Vd0iiMbVyfKqP8gp2ViF11MgO+M6eV3RNqLSjyBxpyXtgSf02+bPlrUJ78gaEo54D17Q5GJKAqXl
skQCpeWaQBt3pdlr27FNSNVGgFlJ2rqkJ/PofLvxZT+5VJE/dbKzm1hPQ4T8dB1k0/UQVbMy6Jdt
iD8X2qvfGoT6PBTFrFyhJQp98bJ4Veux36sC5CwbHbhACp5Fd9eWF/w6iktlNOR+ysZQDgES5zUq
C1SuGqEmZ+DhZHU8/gZhq3Zt5LKwsD6r+ShwJvp8GB1/PvSiIW2vbfO+2TdCzJQ0SI7kVNz6i540
2H7qXOswiEYbWwAHiJxCNRtQ3fY6frjm/IR/A7AitOxL+Z3L71fCrFN/5oaRCzt571hChkVBV0oE
cOkbWJ0kuY1Ksh1qoo7iEskL4yM3R4Xs4LSimgev88yDnAqR/V6m8Eor1klXMALLsAhYStq2PgtP
a3qAxQF/VODjYUGIwlTjlTtVzU4fCbiN5jw8c6EwNDMU0qYlRdiWVRvUG8IpgKZHWAK2dLse0UdS
GRB5hzTrGJRCIFyOLlWSOm4MDKiHteRBm7L3dsOHviyU6+Ua2eTowBKw/iRyjGIkfCPnr+vfbESA
jnI40UMkUmVTzd7eXQ4pzGJWnh8jgFWMZ1cbAFkA84Xa7vA4MYSNnGxIGS79cjB2WraztcDaSw67
bP4Uyy53um6DBxVFXzebX7epbbKq+qz6RL8gH8tm7oRNiZzkLqNEvfzpX3C7frKB4MAtRX//+23k
hv/GMrnJ5VPkLn40fA28oF7LuWtz/VP7EWayOWUECsSFklfr+ufezMo/NFG21vzYCm+Wa6OJl9B1
lnRDcfCFz4fW+piljjY3rDB7KeTb7LqhnBodYchy3ee6+nLYKDXy3c1CB2kIT9zff6zc5i+X2fTh
l0SFNrYakHevudNlg5MYh7qdlPM5uevLRrerG8viq/zr9W8Oervpm/nL5Jtjj/rIr07B4F4e+g/r
5aZzVMDF1b6++Yw/n/zzT7qedDJpL+Qg482bM5CT103eHEKuuZ2XC9/sfln/5nSMdGs2jLtiJdHf
NOnP2QxdjFkpYDjEouvy6w6OqVIaPqdwPn8cwzdb/aBbKYVtclKu6VJXu3xEMQmgNjweuqoH2UhA
O9nL+pDEJvXQclIulKvRpzMavm4pp8I01FZTmmPtcl1td2KwLNe/OZwuIPD6UJYUAotJuf7ySXI+
rueXuaTCGfqwR3xInJfcXU69Oeb1lK6r+bqfFC3HEC8bFcQo+nv5W7n+IuSsGdgaNaryd2H3cani
HMUPUG6lZqWDgp5eCK/THJh2zXA4lD2gQQySrw3qv3Dp5Z26dMYKypakrEsqu2yUHjDyQk5mc2Kp
Sznpfas7KyJWLcazqfjNmMI6B7FLyRf6YzYbN3F8sFwXIZgCOL9xw4/0fYggTAbyGKRCU2d+JYuK
qEQk8IoAtfgz6OH6UHT9r1RPZseooeKy1cyP+Nt7azm2TjgMST8Pc4J1Lf46OXy/NnKEj8s2MLiA
14zS5fFR7dAwJAEd3DAxDrbBy9wWZchVjPhB7baDSWE/f4tljccGqwJVpRPGvaPVGQo4yqhmxRIm
tPfXsasMRchRbDZaAy5iRMy9ARXzf4N29fRb6O3vPDwtW4fp+ddBu4dved5Maf8pj37v5HnZ8Yf4
2IQqqtvQK+n8ASx74+Tpqr+QhtI0VusEzAyNj/shP9Z/YZHtqqpOdE6olq9hO+8XamwYm8E9xYnT
dM3/JGynUbH1+7gdckOhi3Y0VUeUSDhQyJPfoNR4qjVzVqrQItLyeYiHee1n8bM5TcUSpUnZ2N4m
ULT7PFXnja7acPJ1s9lkriq0Trj6VU76BOoQT/h8QT7D3CLxEX0AM1hnsKAWzogaz0576AdO8zh4
cBQzpS1XYwj7xA3NZXjKehv5l59Bxuz4B2VpHRjj0ziMoAC119yHBonWSoE9M4ljJdRWGMqZTn57
gHOQWlTCf47rPtrXSdGTh8EcYfDCHSbdNhUCIvGcU87SVFg0UjrkEk1CBEvd1atnkPlPFas7dB4Z
gHqw4yPBhXdx+BTFdckzvd+Gbdzv0GB8CP0O4FAL5acJvg/oKRtD81HeVgCOSu9kFjASE30k7JSm
+AJRZuPYuGZmPbVxlW00KA3Jhai5L7wqch0pNPojv9Om1Szyeehhk72j158R48Avhf9ZGMo72+mr
9RyrPbCFiBq+1N1nfQi4yNbvgCz7yG1dGB8mWHHjbhhb8otmsM/DHlUThUhLX9T9oCN292Oih0vH
66r9rKv0m70ECmQ4USePB0ph93dRYLZHzf6MaUZyotd2ZygGeE4Hb9Axbrp1XZbJtk4RcqDZoUJj
RFdqNPratP1+6SASW04lVVFe28fLXuRcTZF9xZ/k1URmv0DC3YJbocwsKkPK42cS3jMJXJtEbl8P
kHJLdxcifXIthAhK+8Un9VuLHPBIMrgTWWFL5IcdkSnmwclojuTxLLLIeCXcWyKvjC+7fvZINY+k
nHlKtvfYpp5GkY1WSEuDBdYIrZGpHkhZA3+bXnyRxW5IZ8cirz2JDPdAqjsVOW+f5PcosuC2yIc3
IjM+kSLf5CJbroi8uS4y6Ij4mlUisuqZyK93ItPuipx7FX6tScHXIhefUVa+1ZxsY+XKN6pEQFmJ
zD21K1CEyOWjvkUV7+xjkvy1yPbnIu/vD2O5UYXWkF3wgBH6AMjapJSFZoDH/gMc+3k9CD0BMVes
vZEYtEJroArVQSr0B03VgiVo1V9H7ExwkNRdSvOrO9Wpvg5CvxAjZPCEoiFo/I+ZMpwyNX+eyXeR
WozuTKGCGJBDUHlvr1VdpZq7N371kOc2QjuhCxVFh5yi9kko1mnZbIvJvis+RbM9LXqhwJj0Z8j6
2S7Ih0cPiYYKLrKzdTQbUxZsqQZ/QdXwzY08xnzjAGwCqYeG5MNB+jEJDUjWqs2y1PLvGRY2hJzb
ZTj7BveLT4kQhV1CS2IJVYlbaxDwG55bU94cOVnjkav8OYqHA8wIKql4IK1T3flcOVQGCOWK4SHE
1+pTIzQttlC32F4GNit5h4P7aUD+YgodTCsUMclHfFK/UmTMSQjFzIR0hiy+gqMIahrSLkIUhMJm
FlobX6huAstdFstQaHE6ocrpkedkyHR8VwA92lFbjGjW8QwyP5PBng9aFW7yEYgK4lBuP79NN5bu
veS2yvDDiVB5JmhmVDMi4EDsJaFYIKKqftVFJANn2F5qIeTTQX8uxzDb6RYPIxSN22GOdk0FvHfa
jpQ/5u9SUqj7AulSCYcDIVOIoElReT6AW6JaRt/V+ryKfNzFM7f61XIHdLepgeAJQEOlGq9FSilJ
O3XRpuuncDcYcwIEghqWbkze9xHFHhjMEQ8mWrsmqDGRRl6OrdXAMuRBh1SrFZqtmAqqnTbzuJiz
8IidMUNZA7geUi+n1zdDMUzLMkAyUcTTuzJFZClCbE+/zilcnMTvZuTR+6lv0XI5FinXZOUIhdlk
4D7jqgcjTtVTDp3CNA7DkMTneSKa0mEdeJfYEXQ060slHtdeZwCryXBcypwvCnQXetH+VtFB1uOj
oK9JBFOJmEDsJaAELXM1O9ZXM9OeVMuBQEHN5Lp2NHyT4AVWRfR5bsGIYJPx2q4RZiwAMFAGH2D3
YGj1iqpPd49VTKd+VvuoWrdGuIVt2QBEJDtcwAjx/G6vhOijrXjmCdOujMD4Xtn5+8QSUp/a0wDB
RNCD23ijub626Cy0rqGX3vlz8qQXE7dCq3tLvzaeDT26w+6FauKq6nYKqagFHZFtr4IoiWBAEMCK
VxTDbKwJHqeRreCEgpzJEspVJmMdt+e29x+r2t+YmV4R3+EmKm10b9qHKkxrOsVTuEHjTUUzrtnU
PE8k+KissGxgJikwm0JD1AVyY4PxLShjdM8zWcoNpka8irFrXvorl+kl8VKEg3axrYgqIk0JHmtt
3uc6HekQUX4674uYW24S9a9o0z/2OIndBQrelx2VypFFSX6dYhNVjdQ4esY58/Kd0hDkJw1OCYkn
uFqtC/9mGL64fRVTOr3VY/9TMDnvvMmDmlbhDWxl40GdC8iu05dEcYNVi0CHr2fYajBk2yD5MnjO
HiMPql6t12hyv1hk0Vdd/b5x0Rkl7YNmDq9BP1PEXjX3SnzioeBTqOAdWzu+9znBNo8V+H93iim0
z7ZxVwWJvQdRgAE3lTU5z4Ilzh0L3m0T1iZViVKGh2SJnXC/t2oK/AMFUow7NZ9HtAhRyIvIDokb
uCetrOiOmHA19Zi6ida4x8jjfTIBzEACcBe03FytYdwVEEi2MYXPS4R1+6AoXuuOIVrN0w2NtkM1
TPPO82p/YUzJV32sYK4qxn2Z9+/IIRWLWEugTiPXALGpHwOCkdzcVBwEVGmi7SVbRn+lSrHJTp9y
xN15VX1VenuTZPgKe75NpQzc5NR9QUON2i8jvqhOkCpgURkhd5+Z1BvBFqRvVRo1DpMW6cPOxonX
j/uD6ubQnVSCarzZA5J7IuMqmqG1MrzEMgKSScsLd6AeqfOrdI9L2Hioy/xtI5fZoz9cVnAD0OW0
exLAPwPu16h7Dd1/j6HiJOKVsUjORtIEUs7z40z3eIAtMvAAB5+83WHucfHqsGgnM0yhbFw+Z0ln
LvuISpmcXM8lsnsT6JUryMrBNBR/yMUR0ZcpZ5GGll6JVErtGxMLP7ncFSvllGzkFk1XfbFiutjX
RXIKS5f8cDmmnJQba5SLNMdySvCRqj7PsW0civ6ZmLC3t1HbbUslOYdBjiCIim0qgcUGzjyp2wi3
R6j8MDGlYyW5ASYvHyE+x0f7hHgTCzwZPJUB2DpzSMPdxGKvq+WUbOQRb7bzwVZnjVHvbpZfZ12f
6vk4nilmK3iQh6EyL6jmqQ61aAJoH4fSHsDEynnTsd6nJYImGYG+fq3S8jJVC4Jt8mtOxxoPT7ne
Hof3WZL6aKDEMrgYxa4xvdV1Zzl1c8BaWGzawmxTRjOvzTXWKZdFjQXfykFE9KdGoxfP0cC3X/Wk
sHEmETKCn4mUSwYkbTPxMum+yqSSJ6JJ80ApU2znzrScROAFVMk+0JrYAheP1OvytQVBxRdzmZbX
PhbFHYWFAe4ltiuj4DLWK6eucd2hvcOcSd1f4v2XUP819J+6wdaqFICpTvt6zTo5Tsy3QHmNu8+t
dlq5EYMaTSSQUQ0j25DxLBE5k7PSP1gVs2Yfi0iYmPT6OGEkiv1f7tg7oyw+KHgjHosIVsPIkilp
6gcWLxuQPBQlwLTkUaK308em8rfJNI9PGnDYqU6e3MjaWrX/a+3X6QF/nGhd0ZXeJG1Vb0rHB+ZP
Xis3y5e8MCgkc7PH3IBRgA82oC3ifquig8vC85LBnB1N62IWPQ+dyI9pkSwMOzpolZvGu2a2v+ia
RmUU9W5IEyg0mR3jYMX4JnWptqKW1qW00ov32kgvIkgUDJE7yonsJjkOnQEZsfezs64XvCHtmb4L
HjdQrOzkAIV5MVpBea9a48q2VGA+Y/+h1/NoYwJAWWFY16zjVDdWVUDRqz3k3/mFv6CdKPe1x7hM
oQJn1+FYSb1pR8XHsKKwhMLNRuUBZtvBflIm885z/aXHW2ERBn101g16hFqNFwkOvkW2S0SefI4Z
amJZ95u9oIzzIYbj1SInpYOgnLrZRi6T3oHX7VCpfqhrt1zWhoebnchXVTaEOzk59263KUb9QUb9
ZxGXl4F4OXtpGJYsvZSavbpD4hIznCHfP1f2PlQpraV8iJcQOEKR/lV672FUZ7ySxIGagZSVnII3
Vx6Seh739vhwXefneYX6PRkWclklhvjqZB/ljp3Y+3qI62zeWIJPGWWrhtwaoVGfwrwJMIp0dSwp
M2OZEC1cm1QYYQ72sI9TZIICko4Jr7j/XeKZMlLMEFS7LLuukFOyAShB1pIEf7mlhI6kK/vKJkim
T3oTqzxIfiwqmxIaKP28RSmul7wucelE29g3j2Wk8h2atnkivupupC+k/B7eOEYSOYVVI79iXbyX
VMN61QzKQmvhyCybSUAe9DAMln09u1QrO/6qy/jTaivQD0NcYrxFx8kSySz65aQGxZQn4so3y0Qx
/1IfdIo+wbSvAqyWD7l4/Xpo1vmTkQZVjh3Fa39+LLIo2itQ3cuITuQw3ekiPacL4ZOc6rNs2qbK
sAuE0a9pl+BFqPRg4BoQ4YUPySCHjI08g1mm1KSCTJ4gQiOAxLkaruSnj/ZkbYrSOBuEhg9xqjR7
t/84xQNZ4G7aEq+nlFa8IHUbfB4ODo+G+AulLK2Ok6A9yvkxRd5ORRVeIjFANtS2VoZSKpgnvL7r
ce8m364B57j1zGwnw84qPovNMYgh7HpqehjEW0I2TZsAGHK43Jq4w+TOckVnkcoQdVa8AWLZdkmN
ppxE/+LNVuJA10+UnyV3/8tl7iURL6P/P3eW+/3lUeWK6+ldDx3jowiTkZhZ48Tv/euR5cZONtD1
uJz7dZ8whbg/a/r6uuiyiaI7RE0s0AhdiSv4LLzXQfzYm5Lwup7yey8mJ1p3dO8Y4vNTVsTdR/Aq
LHamcJeWC4t5fAdeIdyYcWzvED0unZkMRBEU0cqsDQ19krhl5J0r75NrMzruufYjfYMci6TJ8Bgb
KBBc4UEeubz+hxks95zDAqQ6VokXrXgPl7HDy0QT5yNPQq375wGYPGXPE0U8BsllBYgtOmZn5bql
kChrEdiURVG37cHIqmgfmnXswCj2430meqDRpD1oKWSuJW/vRSv0G/IYvMVRUg+z1W5rLT2Uadhv
ozb7XrdhdTEo+a8i+N9TBNtYlvx1ckEogj+AyLjRA4udfiQWtF9cS9Nd7E8YPtoSXjJ8a9p//VNx
SBHYqH7JOpga/+lvuCbWL6oQ6aoqCQTDpRv/M7Fgqr+Ynkeq4ZKnEJiU//e/X8b/Cb4Vv3myNDfz
/8i77KFA5tn865+acGB5SzVxLdugH03uAvUQGKgbObDW2xWlKTB5JjVI73s1bZ98ne4oVb1Dl82r
WfPpWuPE2AX+d8tOUMsLZ983F+23s/rdWdyyVcRZuJ6mcpm4Fppwgnub3OgbVQHnALsrT71qU1r+
c48Ode4n7WzNBmiPrL6rbaqbQoFS1ChlsNrv01iG29AC04YjcH257X93od6ekv6HfIuFeNvU0Qw5
po4z6s2FqRVDd0oXDLlOKRjvfKVdqR0m0FQ7fs3aWH1Ix25XFU0LfCP4bFpOscTZHSmqq2NboTzR
63XW+Id3W8OyMPNKhbW2N1O6pJLNdKif3iJvFtXWbbB2EQOvCqfeKUOzG3TNPyjB+O5vLjLy8tuv
GoKNyHFxQ2HMc3ORK0VFc9bU+V71ZvVoOKib3BArkTICtF/C9ND9Oto2yahjgG5uKa5agD6wi7Y8
uWP+EhWOfp/r7quvq976b86NW/0P58aNbpjYAfIjEff72xuAKAqEBtfJ9m0wPPlidG2o6R4Z77QN
VM9GlkwNx2RU0Jw7KE+Wjm3GUO3JGY1Lw0/m+0y5DxiB/N15/eHGtDV+hJyVaXv0hSxxTd9k3WKS
PaVOh39ngtxpiY4aKgUaloKPDIHuE8/9xRS23noGobjVg+E9NrjFqsircTFbs3ZHDuhvbkzrD1ZO
QKuEh5PlkVb0UNP//pQAQ6ozDsn9zoi1YYNGTDnaNcx9MKX4EEX1c+rf4VkcPMLoi19yzV5PFogi
IroRpmn9iF9LOZ5zsyBe21P33o+peZgMklEMi17rgaIuTLDvZiPFBAZi4NJKzBcbKMbJ7imw6cxN
rsUY8o33sSvKzEXB+VyKODRChMkdjXXvT5+LLifjonjjpikKLGydHvVYs7eM4kMoquiBeSALoLDe
UChrH2plUxT1dK5z1GcghOJKX6vwC1ajg6sSaUAq9UXNvu3V0Wr2CLgO+YCkndL+//tO1E3AUDf3
omNpGsv53asQqQRT6u13TqWsCy2o7Xb6gAWJnhVnI/CPVe55lPYYNUEYQJBJBa9o9Mcz8bn5OCd5
/hCHOUJ6wO0UE0MXhHN+9Pr6GyEV4MwVF2jqvg4h1h9wNvxj4s/+MfSdL2UVR9somjyuL2hz20SJ
7yjlB7+Fwxy6mFCNOskaX3cOg24+JK7+4k1hvw8bRz0rNY2cSrwgQCfbPfQeBHAjnOx1o2jhvWzS
0DtTsIiutmCMDfv46DT5E19jd07bcdw1raW99GY+PYb+PVjX7iFvM22rJrP2Mjd4nTR1eO/FQEWH
CWwJN8+8agIKy4t0acHY2ZaqVS81oLMUz4PeDIMCr8s83pvmnNy1Xpnc6dbnqdNBwo1acEdKWMWc
q0v31MOsVEIZG37c0VLV62QXTo15gqe4ik+JBmLfxsbq3FZpdKeBJsz0AMpv/DopTbfj1UZIXZun
Y1732hmyqK5M0xks2INLVGPVlzUYFj33TkNY1ZTuA5RL1RHQYFFqe17sVEmrxF0HcyqOmitskShy
OXVYHsctHXklNMdTk5bwRTpjB1PmE9DHd25ZuAf5HdkpTtZVaGiwMJt2YxjqB2x4sAWq6AmiorNO
MTQrvJfPyEXxwlNS58RbdU82PnokR3IEpmGcQi2JHn2lhw0ae3QH1YqhCXIXRam0Z8aE2I/7LlmN
0dxouh2cLMTr58rNpzN8rgHo8jQSUZ1OOkEbk/K46tFjVLWnJp+KybL9GLVBfmpGTRiWds2yc0xK
0KzxMDlYkxgTb/lYCbK125sAD8c0PlHVTn3QpBK8HcJzMjs++X00QGGh8Zh1x6d4yIlTWlp0P6ph
sIkZpi3nDgFBbteEWUNKFUnkqQ8+uNooiqN9NXWfxrqaHjroBA99m733kuQ4dy0Qfm008EuvlPto
wIlezBmm+kI1NxdZKzAUodSNAk3vYDEyxP3XuZeNhURv77lwguTs7OXuZUVC+nnZ9gMON2JZGEeD
wxMKkLhezCe5seGpEZyS3Fx7GQY4maP2ZLAashmiSTNRFmyDP5SzU8XDtDbC8c6sbSBibGGqOePj
QTs0BkleiLLhVteT4BlOM5SfBI0UDxjlSTZqbB3CdJrPqtgidNVul7okuAwIj41hP8gGxHZ+mMzp
i5zLanc+8+fhM67xbG76Et+CMH2WzYjlujs7+Wbiob1oKIn1yV2p2sJpsblIAc7NY1U+eOkA1H/0
2ucAMy5esPNJKSmi6gzvvUakYJENIM0NFLJaEbwvSTntQsuZdgw2W+wr0BG0HWY/qtcouFICcu1m
HX8xMh0fXCg+kf11iJLoXTtxE6tYppqp9R43PzyLigy/JZOIaleZwNH18UtadN5D7S5SR//oZgYe
AgsTINR7wK9H08agMgzrncgcwDvvd1NL/TgM9lWM2OMI0mI/8rtYK8hFIJGke+C5pHEJv6M/tk5d
DTYicup6m5hU6AbOPCwnl/yHVw1EDLIE1segktOlgnyvltF3nUfbxqOuhicXxa0pQG0y+S4uHFtQ
KqSt4FZm9eg/hmn2kUgt40cevrsM3Uxed+65UNpwpfh4F6h9tqXYCXb7pL+LW/LoPLqqBzvMQSkM
L/6oYCoTeC7mMaFPcVqRY2DohWvfDe7SMCL4Lq4mZmvKfsbQR7N0Yw84h/Rp/Gp1XfugtjYJKkje
8vk0p67xMnEv182vrqqUj7ypzpkxD0ePnDwmIuOzFLJ01hHpNcauKUvputvr2hhLUqvjR7Mx540Z
NedOZzjcDTwkbNddgYKAL1KioDDjeRe6brXTjHDZc4APQTo/2/ipnaKgobQ4N4ptQnZZHQdvrXqR
AglvGVKqtvRCLTvy/T24AaCXNnAenBJMcaL6DoTtRMGN0NlZaUE6jbBQR1d4mxOkW5iuDzjaNabN
TBIbYwKEuEqYE5JStM+qktf0V7t1GccZnnldcYx7cqFj1Ian0dCObegOJzRMhpbPZ63rj3kRK68z
FC8Pe7BBDyfI3mmyI2RzngUyiQFZimRBhF2V8DAPE96x/SsJILoro/+iGgmAdtV6ToJpZXZwCLgd
lfdBF7ircCRk0/UOlXTB/OBWj7UVa9T9RhjflWPJx+vohsh8a3E/H90Rskk4AQgZBy29VzPXPni4
6kXArQM/pIqvyqxD6WK0TvIcnwv4aqdQ9AMy/PRai4qHwLQOc4PEQCWSXXxR3SJZqbBtdkZX3lWp
XpxV71s4ECLxfYxasADdJ1b9LRLFBZVqG3ul9e61znAO1jTX69zOLFEEPmCzhG4LYwDtmDsmr2NX
hIX1BPOydqwfalEQ3ue2+QkaUPkhcsL3fTJYB6OpsUvCdm9F/k5Z2gQO92YHLKDzD7WNDMtt4Nm7
UZ/s1co+Vz0WH5GwyQJPqTRgFxP7QYuzAkwfafSyAGKJ+KV10LQ4cRzj0+bXe3nyShs0j2Xn3RVB
qRzUKsKFGPjOsu0i9c7LEkrRM20Tei99Tz44ypCUGe3I2981AbpEMVlv+JwtaHOTv2xS6vbejEMs
oswoO6Joc1ceTAgMSiiZ6fBx9ozqPq37ejei/iIfsS/6sie4+K228uJuKNxhNfv193KG2TsEvMBj
q1xmYAW1uMKsGiuEXVoYxoGXWr42+fKWnkahiR0QoQsTx1k1DY/Czh9f9b40liEqBszGMSpK4Ijt
9Zi7SRyj9SmAyfEg3HIH7Y3OsBbeHBuMb4MW5iEIiCGx1mOAUIjnircZUvtEEHBNnbhySvs2hddo
ge1pnDW3ib5qWzjN9reUOrkHyNd65Dh7vQWCWMeA3szJPXRlB9wycuNtRKxi0cN1aTw4n90AAgGP
uKCsK/xoVk4RGi91B5cUh5UMjvurPw/lBrrzi96hgYhmgsQDGFFOB8a+l9dgld34XTep34kb2wt/
cuKnGuBD10zGp75XZpQRWbnRlBbljdJjENT25TEFA/MCHJ0sfodfHNqJs9049E2NLN4p4Zis5GzX
oVPkzcIl7t1j2PKO6i2Q812W7RPFW/fVYN+5eTgcS9vqF+lk+9h84xxEvjT7VQv9B8Cj/TfDafbE
Hu7cusSZgUTpss5y+6jDrgGq2nVrtddxYdP4gbAkGgb76OqE/6oZYHWcRlhJyDWl3Ksrj3Xv4a4h
jC7SPBpOdReUq07FuijPWhywnSmAIsIwyax1ZhX/q6fpcIOGUt1EVvaxZkB27IMoOMkp2TiQGFeD
6mCXGRRKjazHVI5ejC8dwfGD3KSBljlWuLOMs/fdafVo1avTWbFiZMyKrV+aPOXbq/rKB97hCDM/
pO3ga2NMSYv03p2jDyqA042injWGdI9m9TCmtv2gWLx9Cr98UlPd2lVEcBZKP5VPcllnjTWQpd7d
NqWh0JVWMDebwvqpSEIgOW31IOdAR2sH24VOJmeDnZXD+eI2zsnsZNHadq1yzS2DCgyx7+OURDhe
pGhnQiK/i5poy74ywLWMtjae1aE9AdSonskWA8oxnlDgBsSDq2xnmpxOXWvVyfWSdxo0+ZPWunvX
HEDWqBiZqkGoPbWJpj6FtrY0G07QJzC/KQaS5ZEerAlNIeXpxM/HzddQYHYMN4qTy/MXyZUFdUVR
7rXGUw/TrKqHYUYdCVifeadEJOqQxV65hb2IGSAdFYrhlnqWTsuGINrBVIIno3Pr7WwAeoC9Mhx6
Onaw1eaDbIrU7ZBG/H/2zmu7cSXbsr/SP4Aa8OaVnqKRl1J6wZCUSviAC9iv7xnI6punTvWt7n7v
Fw6SkigSBMLsvdZc//U4nois9QmO3SIQY+TtJvebHiYaDOMAIAM9ZO3c5xW1cVSG5Yl1OTkvhG4W
RRVg3WrSk0dTcT+29dUMZ0LTE+eHRgONZZguiLUfjnDR0i3EQmQQUUG+Zf6jKd1PnN3RScubgx6k
Lq+WnHu4snyx0b0+pNdgTq4NMZGuNJ9Y4R1SowO6yFudDJvXLtDxDFZ+lswCvjNoq3Qa3+s8JpjQ
TF9hu9BS1S1EAMmTK9h6NdbRYo3Wh669RriRcAkGXzBIPrzZOwx+/wxmt1v3M3F67rxxRUKi0lNc
kUvfy7TcA/JkB+iTAzaAajfa4ZDa8p7FyWusZpjcHvaAR1udoKuqPphGCrT4aDbxHVa6cC+JIdBN
ot8NRYcJB1jp+RSdNXs6Qo5DiYyQpdU/yu6BdX64DYHd03BgVWOgJDum4N3WTj8eetsmEbHXjEPu
ck3VRnJKdHKldL/7tjWv27lO9jFmc4UM0n81S1ceMdUjawFLE+XukVIbOJKcPERD3HhquFxuCmfj
NrF7MNLgu535nGnX7mHoHA1f6lvbdu5d2PwrSeijWUL01UTlw8nTd0MP+jOzNEj9KTHzrvagWTF5
XHXvIUjMP8eABLNalXcKf11n/otuBtoWxRvRNu1IaBtBMCtHaV7LBFQ9UycYOLZDZWH8CjnU1RAS
k0gUNBxPFgIyqz+yNyutirtKJ3Y6Qt21UxVkUc3yJwPHLcMQgjQ4F7e+BtRfDF59sIry14DDkDAD
x9wZY+C8RK51DWqIt4kMqIC6aAJylOd6EFvPblARI5PkN0nFFtgmPmcdBySUmDXZs3XlQfJUqy/R
vCeirF75Si5aHr40dU8IWVN/uB0s5dyt5307OJB1+5wogpisMocxhE17dkJ3j1QrtyiYeVZ81fJg
gy6wuUoyMXat1F56hh+RsGtPp97fVhXTlx9WzcY0LDLEmjA+yFwDZKODz7x2VVLuW6+q7pOEiiHC
zaLLXNqznsem3DVhIUx4WMPi3OcVASfds25I/YxiqgImJCGzipqDaP4Tn1CBN944eVOvDfipR3Rd
74LC0WrwW8XKiHeMe4xfjn6LVN67iylQC829Q3Pe2+SaVDrRZnPk2ac0D7BV6eK9Zi21z3r/Xp/d
yxyaCTl8BMX5RozUvg/QUQwI3fKngaLyQUvSHgVgWN+WdfLo2dlGm0OkbNh71qlDPSnUA2/rZ5SU
UwJpvG52T3bG1X9E6lmTkObJzTJvwEVFyOdYRxYK5zKLiONsefe5nd777hA+l6mgNzu9eAFEChGZ
UAQmUor8uCnXM2QLWEjZvaHRdBUjtk8DnJNRzRDDhnzdtmG4htSHSjCqb/uyvWYaoR5xys+ziTVt
ooch26L6MLS1uQ4FFAxqE4PMUNWW87CJqtEiupn+t1t45S705udFEuNQup7Xy93fru4WXlYiq3ey
KkLUkk+lCHZIDWwyhVv8ZlWRmzdxxZ6y8uxNXn/6c/4JtccnXC1Ead2bjn+zPBYkOYxxEh8Xvc4i
32n+1eZpG8oj+d/+OFSdz7+IfTwC4KchfvRNsTcqEuZ7983L6m7dkq/ubkGx74pJZIe+LkBuql9Q
RuYZfymzyQT9u8k3i7V4uelTrFXTz5g9uAV/lsXaOcy75JhrBUuv266iW9Ml/b0Ag0rAiX8DIj9f
51XxMRVEOGlW63Pad9oN4extEXTsNDV/62UqUxUl4S4CXvUQ1gCQMVcXO2OI7j3FiSgeE69/bnSf
9CUlVNGVLmqMghWqLvM0GfPGQhI9eI9dQ1sl6P1XHULkUwAP9Wn2YLkQ3wej7AhkILsZLH+6xlNS
bxyP5LusrFCVkH5Y9/lNqMf6IQLAyxfXUcmYxHG2Q6zOsyyQBI9acePDJKG4aj+ODFxYK26Ccv7J
l+0xZGvOEUYX6Z1mChqimn6YgwyuQzxb+xxAPxtFEs9mZuOmLdkBTvamL33KujmVlS6PylsnbS9+
WYpTDcU94EzGMSECfgtVtjVCPtPbrenP2Q+3APQfCooNqOzEpqVfds5ycbWMUnupAn/YeawRjrmM
esT7Aep2Z5ZfY0aC1SyJipX2o+fF5Z5LQBzCOBYvpQhPApXrR0fK+dr2jf46FnF+ZYpmowSQs2Ix
/hFV1HhQOJXeaL/1UXwPz8P7hvu46YmqMxljbvPQ6s9CGUYa7Em13bqfhUD5bUsIkJ5OIR081kMw
0tDpO4q8bKjJGILidzS1AZpeASoY9ucM0pmhY8KNy9wiySKiMFlWA9lv9binxIE7UMA2h07jXqOa
5EuKCcZGczvt7DVahMYP8S+b/V8W9nU2lO7RrS3y1zxxmxm98USxDQgAjvW8CKaTww5ussr4sZFh
t1WPyHchirmQ3lVi91oR+aYRn9VBypzEU8weYZ127IKjhrDOFGfA3tYlEugphZNaavdjdJlSxyOa
gEACXXO/Gr+djs67GMlOIILXGNGwJw7Cr8qqODCBYR+HFA55U/XeZWiKi5+K5ExgVk57cDzRnSyP
jJmX3ki7e7NwPzLSAggWRM5Gxfcu1VttbcZMUsbor2q3e+haJuM20iH0+/PPti76A1hANN8UVxE7
xGLn6jRwGyDOaQPIzxuT9kIA2LBR2hdXI7tyyMCuIi97i2PJEn1ojOtSlsIXt6dt5D4Y+kdt2TBL
y5IpTPo/3Aq3VlzFFmn2M4jcCg+FSfBYOKJSyqL5JcFVcDCn4ZFva1KoV/ZAWT9Dwu4IdfdJ6A6A
Gu2zCOOawQnGEJETyU62X0Z1GCwguY9W8xpIyLo9baR60rtTn8szZU7nDFna64pb4bTNfTyTg4R3
RF60gmgDmymtGdpx70xvUzBcAxHo5yhD9c7hvZkS8SOfSUwENHpKzdS9iglNOLi9u64Oz14MM9Ia
XExUIy2bbHJvg4rA0cwkxWuO2tuZ0naE/WFjD9gr5rKOTzLpHmaX2Anf+VlbIxkPxOsOkcZiOyX5
uLWE2qlLKpOaz/q42HaD5e1d14k24yC/UOXHJ0ykBFv0Y3kA9ttIbGnl2F3iuke6GFFJ0+bLUPvO
3poasPBVFW+XykFbFO4mlMj+gwgyojeIY5+RPJb4wOymjMNh2/Y1KXzvrXkmXq5wQomBo8cJ3WeP
0WgmV2DV5imTGCRqe9GcOaAdqhLk5doI2EUGpukeNBWNNbHxjCnoDV2n7+eW7T+l4uqV0Z5VuJ6S
o5yKdzkfpyS56YCCXV2NXjOLpNZd6U2o3yZo6UFHyvEubhkOrUZq57TReFEzuhscigHoWy6+HRIt
DkARjzO7xIiuxBoTmlyxsHVPcYmYtCuD52EMiDs3G/T7jbCePXvCMSL4I4jNBN52QU9HJTVPY5h+
91aOiIhskxvRPSC27370k/6jk8ywngCOGxt8xfgdDNDQc0yEK+bAmP481vHp3kBYvS8hIsBG1vur
CwW7qlj4pdI+z1HlHYOxfLGNND47LSaMSZgBdO3QIkEBa4Azadm9z0tsEn+ciRtLw70OK2xGZzd6
h4T9/6lV8h0nQKVYsmYMJYWjrDflnh1ufXHw0t2MMVVTpzQuSey+6IXdwTq2XmhVaEqJVLfwl1la
GA0NX9NvqS+ZnH0mYqN1MA32agSKvmV20FBWkQgdyxCTCVPvja0wJ5Wd9Xs7mc4GC4qzpW4SkxG5
iTrCo1kRVjqRxB1tqZvEpdlcJcbTUBDeh7Um2Wj1iUpqcSLu0Fi3g/YrD5HVtl1YPVlQk281cicc
/20hXrek4zzNFP3lkL0lei8vXo67y+lw3AzEj5KjEd5wRAhuYZ8op8q51vVMP8+XGRbTojgVuV2c
YtiTa9EQOVUbtTiNGqxrQfK8hsR8HesqoMFxobuaUfLt4nUAle3YNyje/WMgXwCS0TkwUtxMXgZT
3mVip9xqcrfJo/kmyaoKaSI7W7dlwOANjjeipStAajCg6z6i6Oel0MZMLepRf7J6GuqwOVRdW2/C
3hlJEx9NJInML7MZwgC1ZTVcYzKGdilGW0qs8tm0oPsLBF+IygQtplxYwyUC8BkwJGetd9vUTXuL
0Lm9XYadnCsYHUp28MZbmpas1Wvpi6un2tT2aLQXZyQ324kPfsoID5M1p39mZLexuuclpFOUbLqF
HNwDNG16o0G/6Zuc50JxccsexXWa7zGS+acGaDmIhSw/xoTnZH0c02X12IEG1rPAxXOVtq5vNTtM
mbkj9zJIYKgAXC8ZyrWgFcUpGEicrfUc8HpIZIYF5pBibNHu83L+iD0rYodcBI/Qbi5CNvpbaM0C
Yrkrtvps3HUtG/+i6Co0KCSntkkt9nZTghTX8/fBMGN4ncGpEo5QXXPvJUCNx3r/xtOt6KmRBgW7
cTpFDr7+OPWIXrP8L9Jvmz0cgmGrxeYppm/0BgJ0M7ugSBuWpFejisKLPaYRy+EeUxPV7Z6lnuGV
xmc21OD7CroHLEKFT/UP1k1Db9OksrPvLZM4groNnlLwqEEs1wNr1/OYU0/ooawbRgOBWy9vKdHj
fTGrj7HXv52oI01NlIcwaKenivI0pYWnpLKSwyApLi3nw3JmEP6yt1lybCsY0RuzKELcr3imObk5
49vs2W6Q3vuUM/atsJt7whs3U4yTUbcw9NaUyuhDvfexNNYG88aKZnxzjlLjiQa4vsnBYW179m47
Klts+2h3rrukfSAw2T7WhAspgnWG0a4cX0TgfGvtzFN5TjI5LrZnGMbBRszmTIIrgzApQZC3CVPZ
O6P8GpClXIqm1Qn7qcvNJOhsNqmp7TvNcy4YRV/ispRPQg/sS2yZL1l979L/f3QzJ3kKGoMKNa5Q
QnICZALKfmAvUA3EG/8EeVjImn7jNRZAxvIQGAQyqwTbQuFgYJBJGhwtO8DVkCnv0HIjxPBKqke+
GZFgLJrNzsMOtdKVxPT33Yy2tpIjU2z+38udf4tIS0kBnEueZHUFIgK/id6VRqjybCz3CZaFXNtY
uDpMDbOTksovZIjlJvATpNtufTJkrR9b7CGZ8on8VsP+EfEu9wzlLdEC9zVd3E394nZa7i7oi4U0
idmfZqRyq9BXRnWvMD6zulke/rlxlOelVu6XhWi5vMDygr9fSnmolnsNFppZeWmKxVYDBiPcOlht
lh9my3PLC2SLKWd5C397wUz5eBAzviy0ynIx+Wgpfp/fjxf7j3IDDYgyNqK3oC/nhMEvous/8us/
D8NYY6EaSdZKlAH+PL8c/r899+fhn9+zaPNkqz+vnEcOWDuCNFna8wXGf77F5bGmVXyVSRvdcPLr
NC4xWoU2fK0cY4W1xgqGICPI9sPgB5QOH5df0EhpN9vqOHpj1Z4WGunyut5ixFruLjrz5SfLPSP2
262eyq8/Ty3PL4jT5V4b+C1chPL45+WW53+/ZjlS+LOVO22RD1PBk6RiAClb7i03yw865XEDwW6v
k+oxUO43qXxwk3LELfjXXMn0WRetTOWbW77meDnH/nytZID36qJarqRRUeqWm17ds90po0uSxFtN
ufpq5eozKc9T1OPhn5vluSKe2RliA0wXQ6BU3sDlgywgleWGaDGMf1kzIhfBWEiqM1In9ALkggqV
PdGslK4JnLmFKdFzyV+eEsp9AYZFH+MigRMotvwngKjNinbzPlUexxCzI9z1n5gznw0hHqyMEuww
bida+StK59pqxjCptdOeBZp58rFSJspTOSl3Ja3D5zwxbwsz9XcmBkxfOTFphD8DIdhbhVSdRa5p
TZSv/mQde9Haa6EcnS3WTsDmbJVqhHoRCGiqoC9m7dxK5QeNMIaSIUuxOQnPofKMerzB1bDysJJS
i6NXTmN0hQAMWjffDC+o3KcA+pUPler/hDPVpXIHBrFA1IJrNcS+Gtr4WK3uMqrecCeJtsPoqmN4
tclvXVOt62VNjxRjkdN2rxgY7qiY7QErGLhGSYbxvyrnVSpHbSkD6HfZF6P1hiYgnyfCf6JcuCl2
3BlbrkZw4Q15iVtfOXajynk2B+9D0/d6W6Tr0SMqRnl8p8CDD6d8v6FyABcTHZzYZLPANJ6AZI2V
WzhRvmEthHZJDegSYSmukzpn6wEQxDDHI4Eo9ymdm75gbxmGd4lPPxE49j5WTmVPeZaDjaUczHRz
KMgoV/NAAdVWPmf0KGTBKe8zvA6yvdyVYXHkWnZicIx7zKR47OgrxLtKuagFdurS3UNGJuBZ+awr
DNckJt4n8iqUDxtPI4lDHQE+rGswJYPXmMlbht3G8otGIG5u2zL2ofJ3j8rpbSvPt4n5O8AEPi1u
cJe0P7QRD5SoLnz2dlVNmNMRU6U4ejh6yleeOjjMK1e8cHX+MuRGztRJU3ggaoF/tCNOLsMwD+GM
X73FuD4rB7uLlZ0NRMsla2Jw59xON6wPiZ6gwDVCXa9eJ+WIr8rkM6mGaYUmeoNCMtwC24D2gJF+
8pyfIcZ6EuEr5bNvlOO+U977ULnwDeXHb0b7YKsIGl2F0egqlkaqgBpTRdVAoZ/g/hJfI1SQTaMi
bdIIArytYm5G8m5AJYoTgQKoAVQYzrzE4pCPM6ugnOUp4O2giAds/SpOxxkJ1mlJ2DFV1E4xS+/o
qfidVAXxzOBgjpEK59E6+BSWCuyhr4igkwyfEXXxMWCTuCpVwA9UfeAZKvTHVvE/IZ+gVYFAtooG
iokSKBvCgrQJ1AQ1nHkXqCihWoUKWbTRqEwQNDSqyCESup+ZKPqn5UaON6OKJ0rLc6LiilJyi2oV
YESy1fDk2fD5IS2vtXT+zhOovGYyJHeJpfnAPLDfhyZjVR4cPI/o+rDVkoco9m5i2zqXNGb93ulP
9ezQI5BElhfegyUt72E0kt2Uz/0dSKvHWjRfsV4E/AiGzDhZ4ta1ZcNG3RiOvpERuhA2iG1KY9wQ
bVVti6DZl3ZLjjc7u74U8oTw+4Myc7ZLKSNS9xsTlov2cPbSl6JKfVb/Q7MN25GzYHhC6CFXZj8M
K8MPWDpVLAtz/VJDNLo45mRDcUauOKJr2LmkS3Elp2QgEMJJ2d9bJ1FsnG3Dvq97kg40Nxq3lKva
Vam9WmPvXizpn6ETFId5rpNNUai4McqmsFukUqsX8RZ9+PeUm48oK+JHSXk+DmXx7A4wY9qA+BiX
cSV7LYxpOIfBVF1SjTgmpbqpG6qSCemf0dwcepd//5+VxYZyDPyL1cJHdeVZ5N2YhkvS7d8cBXNv
pkHiWdUhM/zsMPQ0vWUR4jWPvWcf0eLjWLQNSTdQHpS4Y3Rl8n94C+a/uT1832dA1Q3H0GkEWn+T
swdhLDvobNWh0JA7hZ1565HHvNEGEsGZyN5yk/U5goBqh008vtoEyAdmAf69Kvt1WwOeKCgcnpTY
VO8Nclz96EnSXD6yXdWvSgW6VKP+84EzleD6bwfO93Qd9wQ6fBvV+78KsnEz5FZajhy4QLrb3DH8
Y9SHV8Oakb2XuY0TEKj52BvH3p3iPdum7G2G5mmTej1M5xAD+Me4rQw//nRN/aWkmEPxx/lGoOLY
jF8sganG3LUlDCNsiPNvPNt/byX5N3MDRz0wcRH4gcvHWATnfzERTG2KZ8ZwS4Y6wdLdBsCTyJYP
4TQ02Sb9iCpDrJE84W3NvR+9mzA82JdUBnJbmqW9Rdt/HvxPJ0ubw+z6PwJVAanT6o0r7y4dq2o/
ViUBxEVMgFBqX22Zd+vlS/j/NrD/KxuYq87J/2ADoxIb/4/NR1bKj3+1gi1/+E8rWOD+A5tT4HD5
21hJcJT8JRrC/sdyfuD9UR4olRrxvxhzhEZgAyO1gTFDp9f6JxrCdv4RWIZuebgU6ELplvH/ZAXz
rH/1PNnEPtmW51om7xDGomH9zYWDcwiOHGvds7VaXJbLTS4Ta15Li/h53SPgS/krNdV17DPlkP7z
eHlS6ggpek24vzdmVKnFTPf7pi9sBPcLxDdvaNNy3lsrx+5Qt+QIX7KVp+zIDRGmuzHWbpf0heWG
HRVMqsTq2WkQMaecsTjlaSksO5HlsWOGJ2usKaZGRYSocFhRN3oQvQlPKy5eCGl9jyfrAYObfhB0
uSpjvslKdEeT4RzD/palzLgR6dywA6+e22h+KvShI7q4OGoE/wRZoq/Y0FS7NPZR+kdo8SPbvx+S
9GSHMei82YJFU5WnmmTGTQhhajuGcCQNo9hEZMesMTf31DDqL6tkS2C63l1luT9qP3to6+h+0uUr
kmZvYzp1xSdMt71PVdgrIIhoyJJWrhOea9ESuZUEv8hjLCBOwhJgOSIT36ApKS9BB7a5GC703DR6
BM5rXUy3TibuDSt5d5hd0TlDRcB5KswwPyBRcHWNQN7unU4/scw2Ac1jRMDYCPZfvaCM21dkyxSG
QaWPIl45kNFWGRW1VauCSYukCvaeQyWbNRzkMfFQaqVBmBHabRbNdoqtQYr3iskU2gMBn5nLXGwZ
M0W35q3y/SdSdR6xst/5LWif2ADNwyozGlJyPd1LwHYuyFJz5dX3Jqo3rW0A5pGwOVbIERsW1FH9
s5YWNVZL/ASYM4LIxyIdbnNXHCX0oGFov3yL4KmCZKUoo3oktnNLx7d1brooYSla7Sw9Uagb+lSe
e2x0e1y1RkyRSzjhtrTrX3Q8gtWkz/M+7igDR/cBFrhcGt9OzreVV09Fj49dislYxbHzCzjA2knp
JsmIMrknx5U7YPOd+dBa6mzoOXMsvY4Tr4nfk6EGQu6V064xpbXzShBhOYGoQ/BZAaUgTrW5FeLH
oFvUm6sEdw3nA13d8tF4zUwOFQUAOIO2u9P78GyNwU6dT5VeHkrdv48MlEq53lIenPO7JD+KQaOA
zOqtcG80z701+6ldWzPiSDsBiVSyNmyz6Sf2iysiGULFZHrb+URuyQwleOfwl0Zx34wI8mo9ewHV
8Qq38EouNNtJttlRQtN8KGCraZX505b6ndbdeNIQ6ItgOlR+enDIi6bPHBM+6hk7v6qencH92VG7
22Sq2d6jqY/h1fk6InXmumMwj7eWT0WjHMp6Q6UcBgSChdr1Vl1r32GMUdl54dVB0VFE2WsdiGHd
ZYfGYq8NJmtvsLNqfPk0ZMAQ84Cca8GZ7JqSICY3f6lk5K9wFLlas8nLdFhLpNXN49D7fMmet7Ij
rN+Tc3HmWmwQ70CQc6J7OVog2fUTxWnkbbe6MKm6Us5lXz794h+8FYl9p8UERmRN8slW+Mh6leVx
8xi6KTAxlBMt1Xdf05AzpLzfY4ViemeF6Tmpo4eYOiKw2Z4mcqk+T+tEfFEm+2XLpgpu2gisHMfa
FBMCwEykt63hkzdY/0olicbBVQTNE7X0B1L9srU0uKb71Lrr4gvJ0ED68/betZIXFb2iwS6ge9Ad
B0Wq0svhzmRh5HX7nFmC0yt97y1kIUXr/mrpuyCJyGh5auPJzfXHALzUynRIvPPk8K07VxbTByKn
b9s8+Q6N0VhV+fAgrSbmTcono7S6FTHwwNtmEW/j1t36M1MKXdbHPu6/Wqt80Kv+fax4k3QBrraJ
IF+ipuKTb2Cj3sWBoF1Owhnt3g9tbJ4NtAO9aT+XVHOxNfiQelHeiRL2pv4QMgl4/fQL7xfZvyQ1
J+mvMRInitg7zawkgkdmEynB3IH485JgA29csv2HUlBXW7O8anXi8gFZ9nbiWefl8XinWz0kiiyz
9ENeYKsIu309r4Mveku/zC6+wxD5NU/2uB1jnxdJ2NdDC9gidy3W84xOhKCha9LbpygXhyy1X8NE
//ZC86Ysyb2OZ7uDC+adQ7PfBeNw8iZIe30x39FBOo16g+Svr3lPhMAXI4TI/AMJDebtBz3M8nUh
z+jxx6y4s4uw5JhpzIOVs2264CYp6VJJY5/n4j7v8+8otS6zS75Q0I8fPhHRG38s7yD7rRN1dY1z
vQMqmq6MOP5GSLLtB7RBoSovpQEBjlO+sbR3t03B+7XBoaYriG+XHOWM+inrlasvwq+ehirK14qY
xPlTmtHLOLJ79ad12acFHePaOiQuxXZsjD9ECFeTwD5CVvzpONZWufa8/kgN6Txq2d0Us5wghNDx
GOSFFm5id9jrzvxgFB1qbLivJeFR9Kt43cy+AEQi8V1SjYX7UA3Grna813Ek7k2d7YFZGfvWD60N
DI4dre+3iKzyddRan4XV3PcYYKMk3QfFD4E2yJvG70AFbBfeJR+s58pwHsmFwCQ7dm+pF8o9GoKb
drbWXedSi9TaB/g9CP4G7UiosQHQej2O5b1Vmg/2HJ/8QAIJIonQpDASNBgiVOcaouPoi6egJua+
yj7swcTylqQv1cyJqOMAqFy6wzSAN55TMd4hRdJKT3EeS6CKsz5gOee8QTa0bkJKj908Ix3OQUIO
5NbqDs9XOmeuCKfwzJJiPZQ6sxtniEU/LBL5wa1UY9S+AfELTTiZn4OxODWYPfjG3xIDg0U6uz9p
0O+RHqNUHbTPAFrtunLQMMXUvMHaypzddVvn75I65b6sUgwh9MWywV/reoYslZIJbRZhnhLHJIMb
zkCViCe34hJ3i/rDsvErTww5TVN/W1Ob7fz62cpwm6fVgJo0z8+VIjWGpcblYD2XPZcrMrsXYBxO
5T8nPe0wywtfQaDGWydu3kyf9qdbVpuoTB/cIvwWguAcLWD55KWkyk6vBEfdUMxHC6onjDf0uaxi
/LQqgvfMSL9W1if1wZVNbLYRVNbKeyvY5sJ5iowe7XLOiFjY7ZNv28TeF/or4faMXz1nQkh+Vo8s
noHVf2V75rL48Va0umHEyOHGxiWy6jryQ0u3WOOJezT86ssJ7qxAfx8c/2cbl1w+7UAqM0SBwE4v
U0w7pyyfw4BCN86kO9SlOlAVWkxWjBOBzMGVjoVSU13n0Y9uTXhRdn7El8n6KIveciv7xLz8UWfz
NbbSB+rNuIL1ize5ZCMWMAFaaKGoBpq55ERELI0ddnyZRCA5yerH2bfeEXydSgccFfHljx3+E4TH
FmDekCBtIn7T4W4oo1enHKetyOKTU1uMuwo5TWdXE/aTpqJdNRenYpC2G5GMP8Bnhgxe1V3IwpqP
gm54chuwhSmTUBzdlg7FzbHYBybuseynMAxJFOpNVHhMWv70BTkNfxSl5MYjg9mfZnwNzokVOWVo
n75WuVPXeT2EFORA0iKdrlZhnFz0ADTXHIPN8/r70kJEkEKkxc6fPyAA5H9LdNi6Q35J1gOgtOMn
16fsqgkUHQ6Ay5Xdlq8YlKOdW39R3X9ItdpcET/0MfoDZPr+50QpygQCxkr7E4ceummdY4WY8qHT
7HiVd0TtAK7ubUmIaNhhFy32kzOcjSY8QQsJSYdr3rsIDeVApQA5MVkVVZumhzTxfphpcUJg8SuW
TLGTQUfc9GHj+wcJZUyZue4N5Jlrv/G/YgkfSRfDxdCz2wAtLt0N91PmMIqFhzYhUxPeuGYeLzvd
X0dD05LmUxx9VyNnXK+Z/rtHu/Q/qZLErHv9PQMu8jiK9x59Fd1m/Y/naIX5/4sB58GK8S2F90Nl
rhH4roWE8FTG2bZMUtCvdHcHOuRrK8DxhPWZJfPzaIunKYqY/tdhQSMO6V/EZiMwUHFonC+pfWJB
sGs6x6EvPx4TsubXJeWrOfZuof/emlXVwudtj7LGpitb4pl9klrN7kzv+tFshnit9eWhm82Nrwdf
djQ9tBZY9Kar76bBeNEr/y2s0rOWuowvOheYTwHQJTovR7Q0z1gjB8089iQTH4A7/4TCcA95lGo3
uRHZnJxjwQhVBy+wO6Idtrl0ayW6DoDQvm0spNXSeMm8eIvVZV+HSvsxFIfUw4wWPqWD7UBLV6ta
u1uBNmcCTAasJskFYHO8S6yxUyE4B2tijArgo67Ct3Aw5JFMvRWSObGNnzTdNTbCA5nUTn6Ifvls
KRp0WHjPlh2/+GG/LgfvWnFco4pE0jL/7kx9b9RIN03A3/13Eoc/o3n4EXjOZ4e6KLJZbwf+Dfvv
O7vyfkFlvw99n6zkhHoTDgwUGRRTg9JZG85XaoqjYYznJrkdDebLKCz3PpFUqzzcGxakFMqLXMU5
iNBhKreJK1BmltUT0v0bmboqmI5NbaDXDbDx/KOo2UTOWKXY8cVvcXNrZy2cZgTo60CLzzKBoDtb
aESn+DsliL2LnhzmPRTOX7QG0ArbiXcQob1aCJrLTbaUGZa7pDVFK9c1ku3ysACwHFec6+OsmlAC
VXSkUh5xwImb35zG6DZO6uEoBZT3oKp+Ln+Xj2h6MMhFm0CalDCWJxfIqQgRqDsuQVp/nhsrs6NP
NiIp67vqNyl0YYP2vaFN63HKRwp9zccCAl1uBq60rhFtv8GnA4gaU9van+ntryfVJ9aUhiCipMx/
1qP3HhfZNljAW66dFjvcj4+9wnq5mX87YJjbEaWrijH4to/OkK0WTmTuTaQ+xwmN9P/6tCjrkS05
AB4W3fWSh7bco4TKP1vuBsVYwK4yQxgMSGsULi1YhA4LnHJ5XGqRwOC4rw2tZvIe6PEtHytvNZv0
AlXv+X13+W1v8hN0+qrv/vsunOytK9zksPy/sW3HddiqZd3rPJo3f6iqQ4J6u3RygGgqL2s5Kplk
zm8lbPQ/x3/5i+XbWZ77fTosj5cbS+lu2y4+1Ggd5NA9LF+8AllnvxPi/pwNy0+acWD3iaEXHDWH
YnmT6Ck5PjIqTVbblDsmp/6UY7vFFxv/Pr628PqZErC1K4LQ4ayjBCLkMbIAimMm20hzemCAFSDk
uClS18PqioN9oX/q7IEOETwOd0Vpp/y3f/yX97DcpWwuaJLG5u/f/P3tJbHOGhqx0mbhk9IMKW+6
RisPbgu48CHPs+T3wR0p92Wrv1w1vumFyCHVQf6f7J1Jc5zcmq3/yo2acwI2/aAmmZCtekuyrAlh
yzZ93/Pr62HnVyd9FN+5t+68BiLIPgUk7P2+az3r8xbU6+iOvHFHWdqdHhXa4icksCh9rv5B/uUn
chL2mvRiouaXW61Uh4e8GYed/C4D9pLMWlR0huYAWi/nhz4KZXd56vqzlq+Uu+vf3kf7ddlEXG48
eSQMCWz2tAyo//C9xWTZaKLF5nr4rE/AFcQToEaMVTgf5BE89eZ4mAt4p7hPCpuyVCA1Ov/2c1dq
axDRAXELsAzys+VHym+7JLcOQzeGhqXVHC9H0vrTlEeSvHm9r7QNfz0jmWKx/cAmCjqyswc7VDgQ
5fPl4vpr/eMQvazKxxfKoAd3rYOsG/vyko72gPLatcXusleLOmyBFjXH6y9c/nvyJfI+eTNcj0J1
GHYACtlMdryTjxnyYJfPuL7+8yEob8u9Jtcur5G3L6ufHpc3P913OWyresWKyofKnFGUmRnHsGr7
TQatimbSVkXHfdk+wjX7TSjajZjFLkGT7Jgts6H1fDNawvYt+75YukfaxJQrnRsa05tFLYkPTx8L
Rz+MTX82aWWB0VgRC+eynfoN6TDknpep2hx0RcVKqIBpn9E5ykXplkhstMYivH69086wCTPaw90E
qJv4XRFoW6cYCDixah6Rz//71QJH2W506F9m1QLf6nnGfXce1wXBbVwF5O1AWKW1las97LND3Kj7
UZ/GcOeaVniWD4QhFwoLAquFTJi+Oj8fuZBI0OvN632TPv03ufWyKh9y5GF/fb58+d8/fn3neLIh
MZKPMd1gRF1215f/8XaXVYkp/ePey1v/ccf1C17f5e/uu366fHSysF4EDXhjvTX9Tw9eX3/5OLEe
HJ/eflkzV6u4e7m83XXjfHreH1/1+jYIq6fNiJTYu34UQrKDlqnfoiIjvlLKpv5YleIpVBQuXhjz
okCU7RfJk5QLqUqUa/IBebOd0l0fqMr+b1mWFyZqmEKRbifSeiiao2KTwrOLyu16O80ra0uhikGo
PO9/1iZKGZbbVM2u1LVH2ZkxJdRTsjtVLnC+2TKpkWlbA/JtxmK2Tp0W95Yz1slpuvR0ajmE6NIh
BKnm+MyXkeGhqo5UXzZ0ZKi2ipgBoKF1kMDODIUx2ysUJVhzAJ7qKmmUN+Hivuf0DnwpcMQP/5fU
kZHEHhNWQ6Uyxm2ikhYdMrVZKbv4jxNQopBgl/bkqHV7qv659um+plFtZqEjWqmaDlanjX8tRlgN
p8t9iTrt07zcqhLPyRMGYI/7CIGL3J/kWf8li9NW1uz1vngUHAMAlDbznBTHtmkZ/ZqmU53w8LMq
97C8bTXiNSjLwJftNdlti+mMEKGwKlKv3bcZNuqW2TUV41URWf9TFin39Kf79HX8yNznI5GD4ksH
7rIud/RQUFPrYI/J3Sl38bUjZ8lL0eW2HF9CAwZFjaN3HbNgfIbLLlfnfMUlSz1pGte/hhg9vdyD
hgw5v+5ReWcCfw4TJRAnmaeJO6DdW5zlpUrUWPdtIMPQ5e1wTpJdnWcv5poKC/qiBPVQJt1xtr5h
RW1OUsV4XfzdfVRg8LW2CIs1vT3J+Dm56JDpUZUE8XC9b65DlJQh1WVXDQxPKimX+IceutWRGqQJ
on54M6VVU+6nUO4iudpzCglEGO0u0fXXPSF3zHXvRI3GJNWe5+1V9yjXZGf0et9FMNxZBCjM6S+5
G+QO+rtddYEAl6I6YLREBsf+qQgKM6qceId15HfZRfKX5ySDucUDRUskIlp2WCvqM0CoNCBTbItD
qoF9qxdHUuTx19JKw8ZVfQR0Evxxje6TeOfMwVhNpgO3L6suHqmtGjF/lptQXbfjZXuva/Im2ADm
jjENsPXXEifE97ap8/WqK3Vn5EJb+eORC6204iNcSsrbDq1pK3eAQLL3sSNyZogUTSA+s1H+QNw6
TAUhPMWaCS0flSroAGqAj5Xo9ZMC+XpTrpWrKhniA40HBhDySIvWzaCsSur/lVf8jyP8DKGjhfr3
8grm1uW/yCouL/hLViHz+QxXVYVqm9oa0PdPWYVj/MPRVrmFa5nOqo/4I7pP+weFDPq3VF0vuX7/
JOzqzj9011Y1x9CFpdkaNNpPRN3/G2HX4DP+Rb1kuy7MV9O0MYkDfHM+qZeCEXdQVEDK5CD0bMeY
7wN3ajeDiUUxD80fek/CkvPDGbSnyoVxlLm464fWeatdcFUmPR8qc2HgN8ZwpLVAwYHHXT1ZCDoY
HrIyp/4yTsGJ7LPlUEDQMt3msUJutKkGCqqkHost9v7UgzBNmzZyj0tyV3b0YueMjrKpfktTNfLt
wuGXT4LCHlZddMi1VT3RYltpe/H/oKquAY2fN4lA0mKyVYROneWTzsSFghJoo2scFyDJh1DE+jbM
lLusiud9qSh7qxB4Ptoq8KdFv4PachBL+q5oFky4ivL0zH/aVeB6epqCC6JptwLgh7J1swZv7JxB
Idjatd5mpODHP468h4vq7E8usMbu+/TtHWDJ4HMt00KMYxn6J45uENH5t/q4JrEmeMtrysGVnj/m
JKmQFeaW+3khhnH8WjAbI2mPJKCaSdzRaJyvoMmIKGpCcu/AftDrz2r4v8K3Rrh7XepbU4K41zY9
0ZJAmNc/hgrFhi6on5ROSCgfdcnWzM56VpC/iFJDE8tjrNXAIpTmV27Cu6qC7gwqM/OrcjrPQ0hp
b7mFTEAlZHLexBC+2FVH7TQGhrfgAhqgiaRJfLach5DQ801b9f2OAcbLAlAqWA7KII65Eri4eRZr
q7Q+F2L0Iu7kpVgUGfb8aKIFyJU1fMykndSOsc153XaMQH1ojd+GqDc0a3A3VvdTpgqsYh8nCWZA
LOQqRCI/ZIb1tR4nntfWPaY52g542uuO3qxQPro+VTaR3Zn3UdYfbEFMigodekM3kgypXr2pR46W
MaI1inrqOBvWc0GHf9tMsB863kQpwxodufFo5MUH5LVkI8ZhbycFdeZZ+57Oz9OAyDydjO9OdNRo
pmyCunuITQcPdkVGJTy0DRbac5o7O/Bp35bF8t0A8GTZUPpuyeDcxHl7WxuLvlMj9BrIs/d2UXxf
0tnZWmau0v2tvX5o3iqzYV+OBPzVK862LgV9BMejhn/OXZLJ867AzZZY2TbGsHUvgh7gh/D0QLtB
SdRTc/7i4Ng+ZA26JCqq+YI7Ci/hKbc7wD0QH6NlWdvMuyguvisWfWLIU+T8qkOB0n15pMeCCKWa
v+XwFYY1E7MuXqvZeG+69oed4Tky+jfbwVE+dMXPNokfRdRUGy2O75u0U9mOw1dUUt8Wc4vzb6W3
zeislcUPnd4jwuxcLdSXJtV4w3sFbEbc1urSbEtyAuMZghnoB/ogWri3Ky3n+OnXCDOHJi7IHTXC
XxdR+O+G+xkRRCS6m6hs9p2SwOYbj23afNjiUXeHU+/mL1CVMj9Up++KZvp1j11ST/yFbgi4Nhbk
s0wrhTUsa2K4bCRgduYpUX80iSDelGW0xWH/1Unt57XkZSjLTVIxC4mmJKeSGCIVQxzQI6Ma4vIp
sdrvpWi/RRkO2XCN+yPFBjDRe+ccdKYvmxL04qZwDq2m9eAiAg0EQOLZqOftAqtrybzLzn60jvMb
Etp7k82nwtC/K21UUSrkhG63ybad3Id4MN8S9ic24vs0iM9pney7pn6BGbyO6R9s0/wITP6Bwvhu
zGOztzUcsUXw5CRomV2FqUhIlUAxnzKj8TsDPAYeT/qVAb3RJR/2eaj9KvjlbZwIdtBgZC99Ou/Q
HhKmZDFoMlUUX2IpcYsAFo1bKiOtXT7ZZBxqKcitpcsSzhpzjsBDvy8R+pXM1njnR3CyD/GUPibW
fOfqyqGyXY/2P5wxsw99O6Mt7brUA9u7OU514HiIEmiLH1uC9JJV5J0FP4SZ3wB8+oKQrtkCnSZO
0BKw90yIoKP6cPnctFu8wCp3FLAphybfs9T21t/33JZr7zg6Q2g4krnq64SnaKC6FyP8hvNw3iwg
/chwQShCrxw8CQps7SGotMf1gcS139Jx2ViT+0N0wVOIaq4dG0gvAQocx3l3Jv0mdM5BerRbN9wF
9fCGyV1FOlVrbs2pd19my+THrrqN6r5lGKyCl6qsfSmCdmND6YY4ZEJMsaLnYDQ1+nj9UcAs3EYd
HdhWC3eaMd4zfTkWnfZVN30jAccCPxCicfk1dJtzCsOLNjvuiMWoPeu7ahexV8fTzRLTUEH74xd9
SI02AqmIYnBT9Wjj+s5+bhtYYyYzDDyEyXEkCmAL+d4B1wz9vdJfdcKFskxbx8pi3OmGfp9VzWsQ
TQ+WDYAShuyr1tJtTtufUbyqz3r9pw7rquzWDAxWiMtA+JkPjXxoduunynCJdXS4Bjr0jyP9XYCE
Waqs8KBPeJG7ZJxClHELuWXYzLSxrXRRNiS1/p70HrSVu53C/IelTuoJmNmIWsS6cUes+hhe1zLE
UGG8Mu9DRDwY9PNjmfXPoOvGTajOnF+49sxAscxU+8jrZtjoiGJseEcbJPrfUvjjXhLga1CCr03U
3+qAAjbATQu4dOpeB5ZOG/A2t5mWCGEqGF9nhG6QiF0XD0NF7No4O18SspwUx37LcTptekoR3ntS
xcBvFr+3TP27yUAkIYGkUUS3CQz6eBSUCj9t7DvDgWFPcZkwvs4it4h/EN+ytXWpToDhONCSaR6M
tcOm4taiSkaic6V395FQiy2u6eoWFpp67trw5+Koz/U0LIQUu6DJOOCVFiCrrW2GXi1p4hDAM1rl
r1jFspxpJUxTWmf5nOyZs0HcR6pGCmEAtuK5W+GDA7FxU4a8IbcfVGNkZxvjzyXWO2oO856q6gtz
c7zY2KM4udTb3rafR7xNaeicRIfAVt0YUUWOmYlnBZuQw3krWLrv8AQxBHNI3O7MLLkdg/7r4hhg
6MvcIpjyZgRSg7QFRVnafVs3HXi2kBM4tU3TfAvr/ifMsZlDSX0b7bVBWowbjN9fQy3/ghoAS3On
ke+qvdmNqHa2EW86I/s5FNibK0bbHVoAjCf12c2UBxpi7wYXRLj48OqC4sUqZjRVGda+ui5fnXDx
oNjdRVZ9hLv3pIjxPoEJwZz3meHnCc77MyICc5Uwc2pa3KPmblpehWfQfJH/HZfHLQ79DQBAHJR8
rG4ZO5G6X4BA/GoTYH3zZL8S3vQ48B9aRuuPqXFwgjtrru8Vt+GLA/eOgMEE2Qp5c9Csum720A8/
liFHiZdCg6NGgphc960Kk7rZ0qHMZ/vYTXhS6TCjOkKnzalem4VfFxVxOPM3Goj9iSbpYVIM5s3Z
LJCUEeZZjLG97Zr4RKxRvUUVCnDTYuTjNuWusgyAnkvsUznAD+SOD1jnhK+UEMjqQpCKKgBnNZiJ
kSZ7Zj+AgzKQzHTOsEsEM5jU0DH9Jdp5zCeMj9gGMdK/CKVnrKDEmRcZznOSIh8qlpbd2HfbIFW/
aD001Bhqipns+zLk549niXFJf4Dl8isOG3L+FtxTTsKGT8cxvpkFHX5o9djhkBYRiNjcIVlVn4pi
4kIYxo91TkcydRVlUxVGzQkLIHqF0CVrjxNKC08hxwmiie5B7yK0S9DKAvHMThzVY20r58zABgr4
CQVpaHhomvNbO68xiNlE6C3kuK2YhD7D3I5ws98oQHg4pVnlNluTxFAvUbkjOByGz5o01o1NdRrW
hbqGml1vyjUNEEgjc8vWB0eYU6hPSDWTD15eoD9kDclnbYph/foWcg3d8rCzB+Wh7qmdgbgkBRHp
LuSRfRQu1lHpbYS5IMVrUGUUT5Q1iw1gVnmSC7F+pnwjebMixq1IkmFXrxXdSfZ+5Cp8Z+YXQbUN
HefbtDabikgPtoU5UuzD5H+shHbMGwXLpI1iLSYv4Wg3YFKZwMHt7ApociGS8Tl4NkxcdvLt17eR
a/IjQlkzlu+drU1qrAuT1wacmEIlhfs5W7B2tVxlf9XjDbY7+zjYo1/nsGqrhFQZt1HVc+D24SaL
IKsn7jpj0s1qryvtwYkJcJABBwCno/vJibSdMiP/reu2AOCCKHJNY7yLgjDzp1E0XoU9i1/l8gU1
vALEuxNP2KiQbMM83DGCYTSXAT8O0Q57xqo+0xTDfDQFaU8iTzUPQr/YzhSRVo2/7qMp2eQlvOKS
MHnG7eOaeZ+o92lEkWoo3xmPlJg63fgmjprXbgXox0Phw3/ezVpe36p4Mx6UnMGDkyMFAYGwU7QK
fp/G57fmFN6Mg/mN+sLH0izpMc8ZpbZNcOoVvKlZdYSiTpqrUhlPkZac3LnvqUQjabFazg9FxaWi
yytGgZGZvS9ckJwEuFdGivkZDkZFQNqg+3XYPOZYjM9Ca2yfSvkXQxPT7bgwmYJ71u66vtDOFqWO
CFXEvTbBZRCFeWSObxyx0CaPmJ2sTchPhqFG8WMA7wTI91QaXMBaJS/OhcZIDPVa+xLi7d5Eisvo
0lY4UURD9mbb4WMZIFsWaTLt1ozJ53EpIIFx/h5xTtA26Y7uGOjwjsZvdZpPe3u0l1sOEcdzRFcw
GQ/DgyVg01u2cx6J2TrDmsI4/jR3FcWTDC1+iKCkrdz53rCGhzRN3H3ahz/MspuPVWn8yCY7Itdj
SP3JAgGDVjG564IuvlN02DtBODVeL6zTvNTzs2IpmpcWOM7NTDyR9eI8h0pbAPzq820p0PXUrfUw
4Z9BXF4BbR0SRqxF4ogbLJfiZlANhEvIk4mbSH3J4IDg/JBW6IrifrptZ4UMADe4GxMtOzh6157D
aXwhe5kuiotxe7EfHK8o+uSp0bCjxpl1iAB+IsCfn0hcoE3SkMk5VsZbbDUI4fJ02I2m7hwjwL2o
lEKBH5qrqlq/BYxGPC5i+rE1cRdnQ+kbOEnvqtrMNkYeGkcrm7axqT/Ar1bJe0bil7pZd8haaFrj
s4bzjjG6BX8GvR+RTO0mBG6+B7FzilHU76I8+AlPtnrSUConxWDv4bggSNdMNpi2fBuaKT3E3V6Z
1PLYF+lZH9TybHLkgpwCaay/YMA5YdHQj/YI4tuOCvjVWvpkF72nBU17HgGR12oee5XNATEsusJw
LjyHVGVWKTyASLoC452JBxVZ3PRIMJu7K02CbGsjNQ/qwjxeMyvT61qBeUqJlHNgnLuB5Le+IRUl
7PtfSdZF9/2E0CzXXweXkcy0NHuc1s1jw5Eb1WF+0nBjLv2iHzV4rdWAxyCfCUVkLCGoQ8TvelwO
CIxDX+nSE7Dq8BFs112g54MfF13BBAQs6oI8u1DOlTPz3wHO9o3ldVEzdwc2utjHCeQ8h+zhqLMn
CgrIsObubIxpf16bbs2jGecozhfEd4FjTHuLTIOt0+vVPpoKbA/KfM94OtlhuHGOgbJf0t69VxHv
c63OSOay5zsCmQiThNDEYSPcPTRX68600MsYTUEMtRqcDMTSL6YyvnWDpt42X+tGiZ/7qfdSqhwP
2FQ3YmLAmKsmti0d30uYGcTOaD5dr9Wtw9CuIbqqt8bUy/VW+JMZkNk5OT/DNShyGfv6TBo5cull
h9zf9KiV7qrQobRmGS9kA3QHvNNMj6jAEXbiHiq1H/CzFzdN+kLf+pYMJIgT3RjAlUEzWp3zkmbA
krVnUbbqIzXLjdNycGLPH1HZoNx2T/a6kGtxfFPVXJKVWrGZGq2rU3PDFDjg6hgpp3CAlDRjY04g
4PuBSi1JaSDgbjMFBf2s95RtFMj3WVT/LhQNdpxKPGdCvXijrWkIscSZSlLpZTVeyaUMaLJTXh+d
YlQDchJXkKKDvMtiXEJ9MdmNMIhPhssEHhh6jpPWnk9Ra3iRjdqOGYazlXfJBTTF16mn1IGWihao
BIQNthj+Wk3hwGJsAY+Xm9Cw14VcA1UNtWjoxr9ud3MWe2oCtFAmphoN2dxyrZBZqpQ+wJdOoc58
pwD6TYOqj0NnW06gp2UmrMw4Bc/neipomMt9gRy6XB+2uPb7ACXfOc3TxU5dMjLWQY987XXx6b7r
TVXFZL/BVia2Tcgc9PqS2mY8Gxbq8vkNNVyJ9GAtOkGXVQ3RPNW3MPeur/7jSfJOR7EGcqrhV3z+
D+TD1y8kb7qOVjEFJmFIPhDVgbXpxGRvrx/w6RV/9y7Xp2gTv9y4Q161jhY5EYYbVOgZ2tzV4KlY
Jl3PMkp8+XBt0IsW49qLTpqnOLRVOm6AZOTCDiAVUDxF6iJvgzzvIEsgqkyDrPSJJ2LyBrF08Kyh
X4mNypescJ4tl065WI8AflcfLiUf3yyJdfA5xEsiwDkUurBhgg+QAG+iyL643XLKg4koJKz98zkj
iQ0KvGtSAiCRNTHU96lYjs0w/ozyctxho7DAd/WiAkSLkYiBBRfI2YTfaKOB4CjCAMU43RxejBQf
VpNWX+LY/h2V1b1r1l6ouw+lFn6HdVCS5JzeUYn93fRYWeOHeurVzdTHtlfRfWTa/UY/Gx+H6eDM
039YLTwRCj7dRm1AquK1sAAmbZOlOij19JHmub5mEE1epEDdwUPKp3fzrV4qvyGfh1xjvhSj8ZKk
43NUz5XfC+dBdhAgCa2q8vFDH01sDMyMLFF9bYxfzkQl1wSsR/zOQeTHQaUCpDYj3sio+2UUCkk2
Ewj49Jwr4V5o4TvZBzFFLzTk+lZoztkmPI4BYsSnjV7H+C/pcd/2CHrDsPiipMUZtuK2y2GJ17Ax
TONemP0rGVx6RDE9q1+H2Xwi7wvSlWHsu1j52QId8Nw2vhf19MXRlpe0BI+uGbjuGre86Zr2UCnN
KWPslqZBeqoQ4h6gsT5VoTXcDcFvu5wZFtVpvI2wRsxBC4oWek0NhciL8WqwJXSooSAnG9w0mxFe
uuNmL5PuAGwbl51zbhhsbavUcT2Is5yXceasNlWSbRj+h0r91NUvczqPvzFZIUd3SbN/n5VxV0/B
UeuDuxrdnzu4tx147U2nr8PzO9VJng3NBfBful/syUvggZngfLrhFhbnwYpnFMAIcFuD8qYC7ww2
76Cl+zI0XitcPCL5OgVYNMKg1/dOlZzpj+e+O44Jo9f4yREi8Byr+lHqOV+ZmJ2BE8leT3QYw70e
78baMnccPSOSolrjbdzZC2gmrS2vbV/RhMgh2W6MykQkjjcphQIBxoSBfLhOZCzkI16d/2yUcdou
YiByHa2GAURIQQ+cE2tGJjgbsBoBmbgzc0Fm6idncLfzk6vE6rZanJ92n90bttFtxRQgnKuxNpfB
I+YlHDBFSiAJI1hHt2bfNoMXsiL3hdq+Mik7MpcgRWBg3xmqi7HUMOGb8A9XOJj5pS9n9CK/yniX
RumXMnN/O6Na+0NZEaaSxXgBU84HrnhvoVlguZg87ArJ1qCiuhVZgVjcqjcJ1l3Ppn4vvpYZFjHA
axSCspiORGv1G5U8rA2nlPSQkuC9of80Gb2zqRaiTQg2AZmavsGVO/YTNimTqunCJqgKxfSm4j3j
IrcT628NDxaTllNlanfrH8jGeJsxdKXAqftpx/VVMZtnDnjONBb6U7fpCA4lYqopKdnVGVWGZuHi
SDIaAyEInXiYAOsnIJUiZPk5VL94rHq6NxY8FhHe5bQKuJqRI4qZCD0/vhi38NRZEX4WcuXOoLwW
3beWcs+5JXJjt5CixH/bTF6JL4/27eg3TvrWUB7x9bwxIa3WX4LMhtxjZPdpu1BuUt7yyaZBNfK7
WhVbgfUuSjfg+7IhiaGh/wXcjNkKXS28msb83pruR0M9hL2hvTv7sJng/+QBTqTpV0cfsknTp9gt
fSC0zjawwpe1IU23CxgoJKC9Y2V7EEC4oNdQcTvF5wnRFnF3wJBeSxfiB00wUTPhVLoDl6TIcwMz
zvrvd3bsOdim64ZknMm191kdMGM2mA9OYPtt5ifb1lQfOkUZ/QFbjqijdp+IOfRXrB6NNEiXHILC
oOdn/B4cZsO1idpTuZ/Wgj2+8WRb9KTQlqEn+thaiV1YHJQPERFGmJUfBIAZ0G0IK6ooFZ5vHQgp
5uCSx64r8d62DngFq2Mg5o+aX1BD2VnRtNchpnTTzfG3YPo9KXOF2UH32rK5GyFh6wqlb3xkYBeH
O9X6nVIy2FUVrQMqMtsOpygZt8WBmVOzzZnMoPpyynklG6Q7gxosgj0Thx5d4yT90DOR+Wa2UBEk
F37rhuPjggMo5RxaKeaLnWpnnFwVzh1xr+TD5Pea8b1rwVPz+262Xct3ysjHLhRMK0Fh3cNS6rdW
0bobZ+o8fu1sfcshqbE6JbXcFcYzjTV8O26Tc6KaOSACtUHerjw5q6M+rwBOdpjl4I27+0l3Uw+j
cqb8alBBUjegs9ObwJa0nGCJfKpf0+w+K13SMpdREMC31fVK3PZ9DTSosv20v1NVIo+qHoMZPDMQ
b5z4EgZJ9cLgQGThQTb8/xd88j8Bn6zJx3JzXWA33vfu+//5VayvvPue//rP/7hP8RiX+b9CTy4v
+m/oifEPkGYcfULXXIQTLvKXv/KvNVUHbWJZQJGEikhnVcb8BT3R7fURG2mOg/zGsC14KGAzuug/
/0PX/0EmL9JH0CpISE14KP8f6hzB9Ohf5RzcAUBFINJZwSz6qvb5l7jXZkidgmShGueIfc5KyuHj
zPDYTl2Pmu3r2EAvmBaFMcWEaVX5kjqajveMEmSU5hsZ7MTFg1OFYmS4eIhor2nYqIlhHN1AIb3M
QAxnGCc4xY3OuO4YjUV8ZiBQqSbs6yEwtmPT/Zhqle5YS/sqxwdD3oRnzNrBJZhkZ1jYsIjBdk90
GAYviRjYECJjo+UzXyvqjdumBTfaAJ1H6T/ZJ7l2XSjGFsA3yPM19NJ2odqvzxRUNZmbrqv1SC5q
modExCjpq0tL4FTN4V+LsK3EiXQTZnAm1wd5k+EsMQ/Ig7bXJ8sH5CJeXyHX5LvItblgKOeaha9h
B4Vg8jtqRyYdTo7KSM3ys1yoWo/peAmsg5mgipmFgCPMxPey1pVejoduS6twoCRrd8egXxhhL9mZ
fhh9atdVHgkYsHdlcGM4i4aKCk+Ao+P7vy4SvMxbvAT0JdMAI3pAx90bwPXSBRHVGUzrDc3hxW/v
csuENtGKZF9Ai2EalD+I0fkAeI+olRaGD0gahDwTxCgmCmTNt3Jn+zEYk8Yju9ghRd0puDAXzGRD
23Mc5VvvQNnUh2w31EoKVn1aDth/b3QH8hS+A2Kqplrchp3QbqeROFCkEHSO3dBSIfYnBzWa06NC
Bp1NZtFE9UKLbpT5N8Dt4nZwmdnwbW7HtiDfzzg3id7fBHPvJ534EY4LmZ0T8W4FQrrbWuGmRvKB
p5sll4bGXOBvIP2Ms+HLTMV6St35xpp612/MlhKRYka3uJs4OruFwLLMJabc0A8tuaF3RuQ2myhv
hr0+howXtHRAh9KQvmnUZJIZaHEcUmI3Ih9vYHYYkMVJGKUOR0Riad6oWWztbWd5lY8RzMnWU1Q/
D4hGkU+wEss5ikbZa/zrtzM0zVtt/dZdG70OymoLjRHXro8t68KKc8j2pu1F6vJihQn6EQyhmzkt
lptm5N8arZjtYWY4ipUPe+nC3TJztR6BjkNp72+tvuE3367T0YQh+K612n+5b2y+NVF6R6russ3S
KD8rwlUPhAzuBLlmWHoxg7R8OHLzdVXeeV1AewMmQGGUE2C3NVeakmbwyUk3n+UtMdEOSoEbUh60
8aDSllntRH7dPC5m+DLFjBU5NsQZsQPiluYEdZjunm49ZJA6ySefiUjKlF0aDnd66k6n3lwqBlCN
4Yk6RuZhUUc7OtNDir7mtBaT4Q3l79KsNELdOJQuswBpaLw4reRqZaN6Bj18ID08W7YfmZMNVPEI
MRPrYsy+GyZ7znHpEhfU7k5gQ9gWA77CNJsO8i63YUqlIfclkBRpGKcE3KAreySm0kmHmpmLWhJE
3NRphxe0BuoMYorpopV8pNMw+MCh61OyLuaVMivX5H2TM+yTNDP3raYg1w+o8y2adcg77IPV4C70
LduaaaP7XW/cbNeuXFz5lZY8/K7FjUao4role+r0pYPrFPV8Qz2NSSeuGrJEbfgz5LkzbkJV4xYM
XCcObAbJEVpjzLRbfTX92VLXrq7yYH2VIndqbUEl3cniWasWKlZXPSeLFGyHGR7iot5nvRvtcsWa
d0PSvejLzNkYk+1OlIARAjZ6PKzteWVst7BHRvxFakGPG9ex1emuN1Kcx+ek049ql4DeyU071NHO
ZC5erMisGHFoX5gHZZUwrK01S5o25Kq0nEkfmVxjEA7yM1Zg2yoEE0hjlzwArqY7otyfOrWvdtK8
Kb2algkwbysdnEG/XrwyZBZukCButcFuxwmsA6VJAR4UuJD0jLlJ2OnzSQziQ9i26sP8N3b60j7K
6mg9tjr5I1j4v5ntr3AV5tPGm7PNskrK7S2ILELBXDsljCgiSNOxfhNe2fjymVkJ8X9CRHt5NsQp
pslB2W6CpPftPKkOzihiOETdrpmPNagJel8jdSJOh7BqZ4VQK+OryJ5G1BTHT/+7vDlcPJELUS9t
5Fw2Q5vgO1aRSsqNIhfSQWhO1k0m5h9jQRt7IfjhZOBf8E2qAYjTXJVeYGzT0SLFUF1ObboeoKlJ
+X9eKF8KqrxBvSTM0Qf3tNxNto5FU9Ew4RX9yQHdPpoloXO0GjY9od1+D5HHCzSkorFl9ACf0Ywg
4080UgtUan6TGVPKZhSgDtEXlaCyXZ9XISLCkSbpZPfYbAePkAU2+LpYsG1hVFv9MraJucddI1mq
YzTQtF6tJahPEQPFwSGzuBZUYExleBWZEX/GUcn72qV/VMOm28nTm1zo62nvepMpa3XKY4V6RWg3
XlSGXFt7eI/rrz8kFw37z7oqF0RxujT27VV70d0kISpI2CbwUsjTo5TMotNQRog2uJyD8oVTegR1
pShcfFBiuMeWsSCNU9/l58rzrfwun24uAb4qMnN3iMsZELpbDUrNMUgrXHJDPTMxdrKvrUkPQJa7
5aJVMsNrc7ZIqZKZrJEptBcdaDDGX1CBlOgsDMVbimo6QCZSAitVIW9wZEZkGJdi4Lckf5sXH7ex
SsYchuMXF+cY1LTTzU0y0KIWI0CPmhhSXkjKy7hrbcGJudZTUlHadC8dtdJKnC8z6sOrq1g+cn1Y
yw9t35Pkuxbfr3fLtYRoqKM9vOsrEB8TrHkYA8516y2ZhpasKP3rzcuabqXH/2LvTJYbR7Y0/Spt
vW6UwQHHtKgNZ5EiRTEUlCI2MEoRwjzDMT19f2Dcqrw3blpm9b7TLJSUKHEC4H7Of/7B7FnaKxv/
7PvPCHpD/Hr/HEvS4rpDXBGflDvk2PCOcwN7cGIn9MeYaFJSQLyHrsRcIXCycR3V+U8CfsVeaKbY
VyUiIeF5cP2AkdNZE3a/Fc+38mgGj+837z/843f+7GdOM/TLQgvgwc+P9ceXLHfqHcYIBEr9189/
+/v7HfasRbvfUkOlLTUNAOV+6ZVlFvVP95tVbROG4g7GXLDfva/lSoFtV4x8doNZsCz+9xb6x7f3
W90k4Tff775/f99m//g2w3kr66ZxT2BztMiFPqzvW44xbz4Qe2G+3r/v5+vIgmLcZU2Pp7ZAG3X/
4urYEnNyKZcsuH7Zm6V6vH8ZMKVbjezIy9SOYPaIclj46LbZkVmi9+NI4KgPobXZYVvmb0dI3Kra
SUI19nZJWimkJ24SDEiZnM7A/u93/dNvRSruyRqCkPvrt/I1hLXyYXJYfdZ3oVMzb1p/iBFRlDf/
uKdMbBR+97voWqCB3G9OM3VEhHaBRfB8c7zrNv94FAO8m1S+oUsPwSwSL+66YnHns/x68H/+yR8P
eQ9suD/i/WdDY7gPyiGMDVX5b78V4s4w/rrn1837s/96IfdfvX8fVQ6/df/+1zP+8VB6nFdLw7Pb
/OA4IwtEj3b3/ty/vYpfL/uPu/949P/Bz4rsEDuVXncbGqGHyR+xzUkwYMYpzF5V66Y0p53eA5Tl
0EAmBIurQVQnGeu4FPTY7ndTfo0jvOcKr7wmpdlRzE7WBoMluRW+c26SoXyjFf6kRL+1Dv7bU0ge
FjE+JDwa/LooZLDM4Mssoyb8OlgYgqs4wbuE9DqJ4eIi8/G5axow5TTy2k1btC9mEbHTuOi+J3aU
hd11L1OPfZSq9Fe7kFDfhcDPxzkEOSh7GNULjEm8JdhZt5GobsZeNZtUY+OznU3bj8m6oj5dDm1c
cy20+Es0OcH3dZluy7z9CWk6mqnn/jLUu29GO4Ba2m9u3GKhU8YIBBG3ybrejIP4bmopfLJNR14X
hTYQ2WRr8A2UzQRrKnZJkyBN43NLG3kg7kSx9EXfQrfNT2H4ox/fU8/fxmbuw/TQuk2Qh68tIx3Y
quGDrGhI82LYB6a5NdvySZQB0d5BpWHGqX7Yfroqdc/aGj6IBH5Im6Cmc1N1+4rV4w9LW9X2DGBk
I3srf7qA8X1JBn9jJhurhqLYlATHydQmM8B8Z4T37AFNXLvsnaH4WlFyPY0KT5aaWrcingNnm3OF
NBC6gGkw3XPqJVA0HYckqyewv08ezvEy95qHIoFGqqcyICt3aJZ02duhBjXEcpH5Afp0SAJk5bjt
TZ+acDXUwRUSfHxIGD4tAU7aVUn7uM5Ft9UkmWEDAfYD2PUmKsN8ieDqFnOm72N26iVCqQn5RfQy
DeKr78wTBkPD5Y4CNEPdnVu22A6tv8dgHlsW5uW7PhBf3L6WWzMtHsKskpdIul/cMj3hPET3HiSY
eYgA4TIc/GogA97Q1h5wBuxzP91GtrfVetwCg0w95lHs/9CIT+IfVnQJFvRwx4k2j1jgGikaAFuW
yYjaCsfUVVyg3rEkTIxJf/KiWn9Igrbe606MsfY4PnmkhaG7SeHQ4N3VcL4KgcWWhEzeVdUKx4Nm
LXsGEC5kkc1gOC3kegwcyYeU0Mv2Tdu+37XBru4MmLC/atJlWWX0k5rkAsUS5jfEHGqi1jq6UzGL
SEK8BZGt4rTUmVuigi/50oxHfaOlwid0LHmrTOvdaqyLxBf0rWyK15IlihRMQnTdSunLfuazGFPf
HXX9GKGLWToDwxZpEIUM2YHtgPECs91TkcOLY5LZJ+LZLlRzHvNPRNpfirFhkmG4zDBC1r4X57HS
veRSE+RcBYMEwNJ+TODpeeRv0jDceSXKBjt28fAM7HabYFVMn99Ey7xrfsC3tFa+xPPdqZpddVBx
I7dSFhB8bfh/kKSQQWnpTCH2udys/QSqRZnnImedGZ+4qjawkCAHq58UuXjaDkTSklPJeKmDE5fG
20gxOckab58hpoAOFJ8qX7RrO0i+YxXBHoBMisCwepY5IAapKEJbcB+jzDH+Dv3XzO9ibAsxorDS
XdjrX0pH8/dpm2D5QaxBW8lDouOAqw2QlGOSbzcElf3oW6/Z+qxReJxmcEFaelw50EW3zSnHgC3o
TBuNAaau7kuvUFN5+FhBctN/RLZxsEYTd5o+uk19Orux6stZnIzxrfA3udcdfaO+mrXFtEUf883Y
8UEb165LP8sIliUpJ84Oun5uaZy+5Q2YgvfUMayQIvnm+QP+5MWLCGG9MJHC3JUZeDGF6TZGbb0I
pQlT23Y3HgNgjOoVNOJHXPvtbVOkl24UOdxIvOH6oE3XLQHKG2+EiRvj1xmKqVxHw00F/ffBxQVq
6r+2ZICCX6HxaaAKRN1XaJvYIRrw75rwMGrDU27Y7wifWmhvy8iB3NjBla6Y5RVOT0qm/tmHpb7q
RffpinyXhJ0OKOd0ePFw+kWlg/6lnE5IIeke3DDZpEGGjs4jtjuRKPJx4MW/tcyJ0Mgx2aE+WsEQ
eC/7tZsWSKlUt4VWhU6Z+DamTtHOZatKiYZVx9TU3bXpkfRWRrJa6rn4Mebw7+LoTUrsZi0cQRdF
070rbIxIwC65Lsh2j0iYmZ21V8b3zpkzjMvE2YFD3f35bSVPQRPN00JkQCMxj8wP7ZYZipcRZDlp
4TdJ3lbmY4GNj1fYY9kjffVNmsm+oBve1L11ULjwn0QeHmudNPTAwygWWs4JvNndxBmexkHAEFIB
Dy+isXxmrLljF8YVq5Wb2InMtRFPr9BIMEeKcevvbININ4rGBZa25SLCZMWOZp0hGLsZDjdpwBiI
OSJNk16REg7UjMZPozgHFjCULEZ8qeXIUni1E+PQ3Mow/ion7dZ6EX4KvsIXeSJpnnb1hLwMklwQ
PpmdOMpQ5FurfMpycXYn7ARzL642nTasJ29OiGkDgVSQxThkgqg68yvZmQWuiuzLAAgXqZEk6bNA
JlGpP5dBrrZ1HpvAPNpFFpDCM+QiXQezT7XEwYYFAsshHhZG6BGJ2TZnsooWhgOzfVDTY6Rn56HQ
Aas5ZJmDSDFA5u8TNIlzhXPQ8iB8KIrSwjIl3fjxEnFh8kTl1y4Dx/laJvVB5eHZiarmgNn2+0yn
EGUNOTaKlsxqYL+RYz+EsUvIS5YsfKHn0CH9DxEOL2ric9SY1cFAR9zAPjZzMTAm8Soq2M64CMvc
W0F8mhwM/TSzXevQwdZlEwcrRGgrxPnvKQbMG6uqe5RFOLp5DWoay735cRcBolICml7zpI91xogO
4YHpbGMX/rNVBD/pOUDxZaC811rLL14ZdAtBxiSQcHnWo32P4LjPnXRvxBHlk47ZZ2KYm1L1F7pc
NmquulogJpOWC+yJtcSALTP0lfGFZu8LmrzksY/EuocrkOHjzmruHcO5DZmyi0XXuUr0bkXgxnQc
zfJZRLo4aMzlGe8fGhIWFqLGDk93DOikDEafva4Ga3bFegrgkRDrySi+Kg5A4vCvEqpbh55Pe9MY
lzLOHmqUDWgnisTdgDbl5yDynKcRpUZbeN9ZjsjNoZjfMAMlC1QN4tTVyaHW9T1KjmYdiWBgp80Z
w6YRE5h+7YxwVAtjRDxFxK9j6iRcIKNdgYFH5PGVTMJBJnfSxv5CqJ0RAH3lWXEYm+QTriMx8uxJ
K13lH0Usf0QatVbqQPSGewxqnOrDUz/066R/ySkJt0ZR2ms7VQ9lr4fLAt+uncnSwILo6c99OzyG
SYXHoms9oP9YuSkRgZRJGhPvhHmrz95nkbEuyfHMedhF0QFQeg5ccU1vom1HfkkcyfqhF3W8Ne06
ZZpdMiUf0E2Yctkakb0pmNywd7wrOytJv2BVjgxkGFbjP8ZQMyi0wk9SiuNcbDL2V8pIf2dl5cW0
v5CgLF78WhCx2zcbzyXqyUxWVlV9azqAc9UaV2lQ3HuO+YzQ/hUm+woA71m4NvILbNfWg5iI3m08
H27hdCkMQlGGDOqvzic+hnDLMXNE81aSYD0cOpVAjHd0wOThAvEUryeIkStn2DsqhJGSGeeWQeey
1XHBzN1x1bk9BBFcFpearxHDWE9X15n7At9YwxmFBAL5B85Yg8cnkzlRTu3KKXVKGOZikL4wUw8x
5GC36dv0ZcxI6XGi7IeZO4LkG8emH3OblYgwyCwqA9jupxFmLWbH/rBqE7Un1IYIYTTztcN0MIHk
hsso3MPYwYclxaCQLgeat5oDe7NjavPMaWFhYNZAIevNJx1GBFVXsobZGCP3Frg/R+q7Yu1fmgqL
nTCxv9VtrFjwXFiEKLlErW720L5ACX6WFah6NYExIAxa+hNcbOxuzHG4jTl27xCDX7sM/ZDu6DDj
KnuhJuRpcTiSA6/I50zlwZm12IyYgPQBgDKXCIham9+lsQis+Mkvt06HOKzJun1x6KLo3YIDj1QP
NrVlXLHu+axRQiPSszZ20P2U43TKkvkAYgvAMaNtkzm2vfW46b3iq4uSaTFm3msykf/rdD9VRmxV
GDxA49pS1t/8JES17lEs55590Zv8GGrDSxL7uHdq7b611DYvrJHAIyzndGTgKKYWBVaUq84cjkXQ
7wsfA8vBuRkTuV9lH3jrqYTrH6FKv0JcJmAhKMSj0g0yT+1qOLTyxGgoWNlTki/CKfuqJwRuTbOf
rpmZqzEdn+hdQIIsDSXgumUV9oBr9FZdJ8SMJ7oUA0HCopn4yMoRDWFey80YEjCYjp+hQlfQTACP
AfR1C2I0q8QP4kxJ+s3MreiCigsjNBatx6rtW+6K/Rl5oNaxiQZYbDNZJyiA0YJHVqqnVVc70LvN
KtYC98LV01tlQpcCWW90Geil0Q99CqeFk1nfILA0Ix6uORG3Ky96d2oL0I9zsnHgUQ6MqxdRh9I/
nwgWFoCJTV18YjSQLMNwhCs8vou8NZZVFz/4/vwC9C7fibBWWDxhBK+9qWB2bUM5S43wSirWlxpp
B6z4Z1dET17MUcriACg1g1hJTGnVsj/RyFfKRKkQhV8DBwl3iQ2yGSTuPhxJE7S1kA45DM6eUWAa
lIXUfeS6LVWqxBpHgpwKHM0hrqjocozlAPvJTD1i0QyqdzXkfCA+WyQRrqu+sFqovcxuwhHTYH0s
1CJC1vSYgDBEFpZYqdPfyLH/5iptmUEIY0aGyjzt4yuWBaEhvgUZJKS2QbqDZw9aaKIcO9GcBPrW
VGNQMthHg7zNA5GyM93NX0CngMWsH0CfcADAuRL5hV6dOqQZUqmv0Wj5x7qfbXvYhw3jvVAkBiaq
UxuNNp5b/WUsnY1oCf3tkuTTq5lPa5W+9x2M0oiZw1/MSak1zR4S2ogsOGsFSOLorFKtKDbKugyF
9lX1n14I6m2Lr71VqWWKsHpmJjk2u5zZZdR8zs5P6RaZE8FKYgVwAp6/TuNoyfDrISydk1Xq1XIq
AvGYjx2/RKVaxZLKAeLoUJTRUkB9g4zrLDO3OYcaQ8EqkSwP8dkjyg3XiHcR+PUWBQ0pfoKVj9cc
mm6xrpiZC8rR2tOPc4+KttNfCF9UXJC8pUEfXhV2mQtbJ8RZMwyoshblt13h0Y78vdXJ1+7TlSJ+
YS0m7yvCss82Kz5nTomVRU9dXogFnYrPMW6q6BrCm1wZEV5LUUp1rr0hxEZKjDjw6EQfMs3OpGBb
D5CbIHlSdyJNGRdGZR71RvuKwJkpsY1lROcTmn3NfLUcaAVYjLHbFm34oXVEnVS4INHdw+QtX9g0
j2Y5PTsBp2e2NufjhAGIt+w7k/eIFcKyqwwk8wFnix7ivexExjoga6LTyZDrxbcinpUk0F9M+6GM
7RiasfMlBIBeuPKYWFAMUh8bsCA8g8eh0u0TTAsYn0KzqJr+xR7jl6ibLsMQPQfR+BC15altsk1d
n6zE+FbwFvyO9Jvqo8TtJOi1c4OGozG1x2HmW+eTs5kb00kVuJAQNkkh/2Qmwc3wza+ocASMUbVV
BDLEoVMjW8DJKpvDBbSvLgkVpaUfO0WEYh3NlDSft2tVNkrg7tngaJm+XCPS1kP5xZ2ml0qSaC2+
MVSAV5dwQiLGjTusdTPOmFrmxdK16lU7eetIr79PjvMdTiMQgjjqIvtUjffdVOo9z9/7xodAzYAj
00nU9NvnSquWmZ1/GrzYdCo/A8ivqVW8YMw6YWPlZYQpOqTHJtG2SdS3nAJ7MUUsSXE1ElvbFrc0
rh/qmqTZiBGRTAEKhgc55qvUKL9YVnwgbvnVEc2X3sk2IbS7VeH6zyTPgyx39WfiJs9ecO2lejIa
jaieGJv49KPUmSrVs8xVUxsoI84S8x25qbsqQ12MyssQ1asWncsp+pa0zc8sOJlNDZWpLKElt+6x
QJ5TqPDJJ7+n0kxkNNanJbKGwKQZrDLMU9cZxZIZGigSlTbcc0ide799NWWDAO2tHgLtIWvHZ82n
FXRQQabRZYq2/5/U9z+224JN95dpZpew+PHzfz006S3/8S+2W7/+8B/EPkf8h5hpe7Zpe7bhwnD7
b2Ifd7mehM2NeZLtOsTh/VeWmfEf/AVMP2h9ttRtg7v+QeuTPJy09Lt/Fz/+f6D02c6fBC26pi5N
XgOvy3R+s5eq6kDVmecVO82BYQJ48x2ytK2/jG5rbHW/OHNttOvRrLtll8PV672BRiSPH2o6io0i
2Z5YniA7u1X34hbTITKsN5eodeKiH91mRusEYUnJLfOTo1OQa6FJRLFHJCgPzZwtiso8dxBeeuXS
6odtRySW58GJqkhF36IbvkDEcveifG57uckmplBT0cN9RgsRZOkJxjmRri7+doaJnI+0hn6RKv2q
piPiRBghKFGWlSbxu8H3VoshDuiYDnXC+mwr/ZBrgI8snWmoX7GzP3k5cUcVae3oA1k/2PyLjmUv
N+LPeKRrcxts4dOOCfEgzkmKSF06Pzp27dpDux41vbFECbzz6BEMpg6JIaEs99uqVi+t5LmJcfCc
7Gc/jheNzF8MfH6iO3bMlgwMC08m1cNE0L44duszR+yOiV8cgoZP0xk0BKjdc6+nx6hNj0UudyrH
rQcZuISvrfXjOaqdEwqEQ6SjE/D0s+fr11Cz8NwZzz5mUb2xqTNxrbWGkhvHj2YElk+PdRt9CvpQ
1AuvfkPao6tejNB6U0mwzvaN36ydwj055rDNhuRoJ/FNWNNh7HmbSX4ED7yEuv9gBA9e0sLeURsa
ySNmimcZj4eY8BmvTva9F+3rGF7NFB8jV+esiI6lYI4CTEvVBOtshQ5iZ6T91kKtCVh46mkGcQp6
q1BEO9p41if72I6vegoF3JPhp5lxHgR2cSB6jdhmQcKD3PV5QCY10j+N0hGKjtgpnrlo/GmRDmLF
BspWb76RXn0LrPQx6Ncox85laO3KNtzHeUMFGuz1OjnOR1j4/VU1KKKm5F0m6acVhJ9VO1zmj7HU
pispYkdHTi+i2taJ/jHqiHUFZE992I4zk5EEvDRPHqpELUFILl6OTABe4GGyS/hHSNkb09sPoj8P
k71TY7RH+JQI61RM1skI+QTL4SBCuQuC8RCF6acbkFmgs+lGg7nRZXI0LfpkzsmpQldLhIKEuOJb
w4cLDdx110MyvNjheJmVySHA5dQLzB+TY13Ft/tzjAp9x2ieG/AkygdS3avg029cgrPzYRsM6c3R
ybCSzVpyVECqV9BJoXodkXGfO2QGkR69WSr+rJOGRaLdZADH+pgemUDtTa7zbIx2fsHouB6v836a
kRRBbN45mhKcEGjAY85Vrf6SFOsuHrZ11V0k1jS1lh27eTlw34dwunqTuvTmogiGi8Ehqe301nTf
8D3at/10darpOh9BotUOWpoAZ2a3+YOZz0cR9Bcn6ldaMV0bJL4dRWAHV35+S76pVgOUetORO8vg
0GjVdO4bJBFGjxwJIUuG2XzN49UrfAb3SCWxaifkurfeGpzqmeDuGIK9I/6dQtYEX6ovSgsJFomO
STIc5teWBqxlfde+RGKAfktCcZwf44ilQIXTwbYUfk1c6ypTm6xJPwcp11H01jMzEdHwYoh2M59M
0Ps20BGvfguYnV1bPimzc96GkkqaHv2q4wugeV+CstnUVrzX4tnyR7FMT2enHs6hNbygDl7hplNm
A2Fz49WJ+62b0+kgaLy5gfbaecHzYzNYJ1nrHyHzksgPVp0RREtTt0+mM3x4aJVwqqB/jT+J8TtQ
Py4JDDloQbRuxz2WIyeEpaV29vvi0SzQM5ImNRrtrpqSuVM6SYsBdKWfAebgjHHTgl42HdADxsmz
XsT7tjZ3WH4fCbTYFAOXxxhySvBJ25iq1t8bs35SajqQQ/3SNISRp1DC/OEwcSHM/8h/3BRQ001O
r4GRtRWIQ2Wpj8YfzsPMY5PqpTK4xGJZbv0QkMUBRWaxipgAIpDHX2WekuCP/DIv2BILAqKQnjx2
tjaeriLObm1VfTX8K2DHCzZzjBjkgNzlZxN5D8Fgn+ZLcl4TdM85hTHHjouoMbjGBJ5w8CTdN6XK
inKVncaTb5WyduyJGAvq7cWWXPMsVIukO1Ni3lqeI81Z3RiAhANQTW/aXGrZLfZ6ro/wsQ5P83Nl
hnO6X3GkEQqD+YWvye+IephL+DMgGuLJVtOQxzOjZZzrfvjTAcS6/aDRNMKHBLAL/KVuta9uXN3A
0Doo5eIjDuw5INRaOK1fPppzs2/09j5miX0E3EnX0Tjqa7ptE405DPn2axpN4y7umlUWVg1oXoJc
ajh7RTIeRhgUrWgY/JMibPpuu05IEl34eY9NVBy1GiYoWKxJPGQeUv1lwKIQW7ceYG4m6N1v3X82
Tthe9hlxLo79HIWxsbmzBTNiqfb3W/cvmqz/8a0055dNoE/W7D0XWuSAD/bec4JX1FkDWFP7CCLp
74lu15impD4CyBCLTa+exP7+pZ/5zlks240/Wa/CrRbTqPy9j9/oUKSvIRAs2neYdC54/UOGylul
XbUZ9eiKX2r4MGZMuMKJJUTpO3wacR7R1lPeYZyQoNLX1rAsFuwBMEnf3ObTru1NAkVxjlOISUgd
ZkfMFaqh9dgaj1oZ9uusgRlRKa05lGPR/vqioBEfeHHTbnKakxPWw4aiCNADjkQIxp5q4TkvZMG8
Vl7dhZdat8nydiG7wLoK3VudC5d+vnP3Ua6+R4O7zLH1XcMew27GASq3B3bjVF6JvIVogPoR0b3N
uMGil24tUqZyTuwpNj5SLdkTCnpyZckQkyFhUru7ohzfVAk8gVpwH9csHlwC+aguGDlegnpccrGt
RxgkC0YX31I9a5/0GNEnUt+CSBCWv8GoyAhJnDdHs0+4qb8Y9fiSyIIETizlfILVregWyZ3W1wdp
J38TSy3+vUz2DMbZtnTvOprfY6kRHkroV1C6lZOQ7gNMn76QdPHiu8MJxHbSxkNFHTU41d/4v4p/
jyFHcEP3YFpYLAK3/5aEjp2Yyu3RyXd+IM6MZfLFmNoPKSFwrC8UOlHc4MrgLzR8I+ZS6Z8kSn9m
4Uq38y/2s6Rxo0RyHV6BbuD0+9vT944zkGRVFjujpYhnrcnDdqNVJVZal0T0F9uMbk2Bi9ZzZKFH
kaxqFLZhPP7qQn9ppf7shczSon8NNueFEJtiU7R58///VXoUkKCKEbufM9HoX/AWuVhUJql2IA39
aSwpDNL24jBKdytrqWDM56m65CN5JILdJ6Vg9SQkcrkunde//ojmHu3fXxmuybrjCEs48jdRVElu
1xSPbr7zFC2Unh/M0HzWGrCGoZ8z8ix7LRP1fj+9y4b6PB0/qMReguYMDeKme8OHGbIA3MtD15rO
KNBt7RXpwLVl64JXsrRHyhBqOxu/DqcatnMJYnv9NoFlGnIBzFW6DqjtpsMlC+O9m+nnySSyi2PR
gz6DewMGd4jW67WQb6mrbyo2P98FhVfjtnabSzX2u7QlW0qC4TEgDDs4Dna90eEsVmYN8TC4asH4
kUywxwZ5gm2wdMz67Ap18cvss/IUDx/faqZF7GFLQzqgjZw1i1SHB5vS/2XFkBBp1b2ENSDkXx+F
Pzs9pNANS9hCtwzjt/PUgPWWFYZEAGo0yLn1s/Lw90jf75X1cBVt/XfmxuafHXeCv+eu3SWk/Hcx
nNcLl96UKzOwx0OTxl8IkrJj8xoX/aVh49u4MrmNA4vaNI+0VPdCu7uvZLY3qevTznoQ05cQH6O8
gGjQXTwPRNLIn0xnPhl0CtK0G89m79NIGE8NSZCti+NmDqil2Dr6HNsn501Ris2P27tkNGsLq7N3
kgJ07grwvtx7IRRPYzh4zOCwgr52dFWZhS4jRhyWkUsqlprqt/T3W1jFxzzqNlHz7oY9ZUqiVp7t
IHDCNtVwyl00khk29Iw4YwFRTpaInRZZYOCJUKcM/V3/6Ls++Sl+8iFatORUUgacr0wFT3kyXHuH
XMFILTtaMCpw880gjICGCHMV81tNO1qk0W0uWtuy38ZWesIM67VW40dnUI7lES17eKnqhyiiUw4e
Oj5jRltHxkfH0JVvRgHluttnciQINYZKWTLztVZuoDZjmd5E6u8dY9WaZwbvO5wukCGNB7T2b3Yn
znO7R8VyGNcal6vl/OqTCntnqIllN9xX+fNgsGnxPpDhnDw7OPVErwqHnFHRHUh++8AC6OQIYIK/
PrV/E13KeQmWBN07Qncdw3J/O7UnRysqOBb5bm7f5pZu4LCLK4nOr/Nbzu1yl//Navtnq76lU3K6
ruN4ljHf/3G7RHnQ/Of/Fv+nNsbISUFId1ZCQ9bQmBZ/v6X+ySXr2Ax0kKxiq4t1678+CWZ6SJcQ
KO9wRcsXvdUA4qTTC/5U2ypApAMU9Jzo1WWaqA3chgk0A5kw+Zyr7NqbiA6315HprT1LzEjLztOM
U0Lb0xkYKrMQEnG5j0P+BkpdE8fvrs3TVF1ydKnoJKTveSHG3eyqAlhbMUt1XSdI7yZMWbJjY3sE
n6qLyfFXfnIzvPHQthg6knM492WOOV1DT56SUsJOpyRnxGk5l6kfdhaNzvwiLeoQKNOn0bRfyJ7l
lFl3bvmVKSbFIhA1sjIzPnq9ehEOnp3ZcHDt+JjX5jE0grXWYOJC20Tg3FGfHBSl9SOnx2EKnlwf
6KMBLzBquiTQvcXQFa9CORVpnfDCB0ov3Yg+LbYLbaQniZJjN5AoZniMrZO9m5oMADHQ5On0moWm
i6233FYvWVOvk8p5Q361nJsSb8B3ltfi+/3LvIJL+rW/PrmF/icFDqeYBxGS8kJK6zcEMsdyaijG
jJFkyvaZZ4QvVnHNfJC+qXYkhl6JfigYGi9FyDHShogpNuqaQftieMt0xTziVNPmdbSGStonJV0o
nVcLv9KKDn1u3bru3GTDJdSCxwY/uMqNv3lky8Janv0wIEpEr6Ob3GKDx8erE68UjA0kxEmoiJ+5
pRbKYM2rgAA6rnyq0bmoUDXUBt86zatqNXUfsPxnLscBb6gPh5WfGe4NIdJRljzT6O7xNaT4GLYC
cAH0zteGi+d2F6HUSlnDJiu+z02qk8T7Whu2uNRtSsCRxlTbzKLaAX+xy+FahaTFy+9Djx80YNlc
jfkJmeY0c8z5T3m7CYTay7q5ZF3/MaphOxdBVjNDFuabB+3KNvnnO5iE9ldUuzDuAi4J038ugeha
9z2xoG2Vbbv66wP9J6sYhdv8HxZ5INu/HWbyjJ207Zk8926+agi7lKUDrtn32/kkN9vhLO29XwZ/
c34Ro/7v5ZlL+cwOLYSB0ua35bOSJixOqfJdG1rXrE6P8z7nEiqRqnWvczDS7Oj37WrGz5K4W/mm
3NUUPOUI8ALCaXChmI0FlcBY5QrIiiI7Adasddjz1GLCfp+tX2VRL+Z6yQUodYbzjG7kifvWeQ1O
D/F+XjL66KhIbGg6GwMg3jr9UOpRhWUjVvv2KTRMNM2Ktq9eVGV6tDL9Oq+7MSddjNVZgIVvDamb
kL0mzo6jp1aIBS8BRQ/1RFFNiATZjHKOZiwf7Z4BaJscc5g8CNAuQzoeMod1Y76GAzO5ze/ZnPTr
JPRrPOnHSnFcknfNSY+jpO3jb5MIMinm0IbN6lun+7nQcQaMlDntGzrXCYVOlZ5a+E6W/wYeyBXb
uW8zQhF0OlGZIdutJEg1+5zhELeDZUpl/qOovG2XDUeBTF1APElj9AXZ0Z79k8dp+iAK0fRZiRJt
SWCxFg2nqeWqnMu6ySIqQGem0I9PQYjLF6bL0D0qsZgYtTa0u2hb9yNSvNDVj2UKEhs7JzUkNzU6
pxm1FuB1M9pExg7epXI9g3D0Xh/zm/ZMKpZEnCstgl8Omhary7zDR1wbGIOeiDo9z9+XxnjQoSEA
F9UqOmJNeesgEYTYO5GlBQEhaZaFH46QuORuXn1nZA0e7YvErh/j8HsTO6oXd+w/RBF/gV+8EEr/
ou3nVRfSylH34yOZ41uE1jcZxUeRK5rN8CYlr0qzWKFBX/8ve2ey3DiyZulXqRdAFgZ3B7AlwZkS
KVJjbGChkALzPOPp60NU3rZrt6rLuve1CbO0lBgMEnC4n/+c72T9tJ78GHxpcAID8b4obVnOD3D3
5rp85xF+ilMeH+wuy/AeV+q8bJiMdHrFT/keB+GmwGAFSOYX+MSbxW6iz6kF7eNj6KIjusS01Yyx
kjajYLtobW2bIi/SjVLs2d0ey3ICF8AFz9Bj2UZGPIbHgc+T1UugCgCkxEDEAQwfAhBLDw1xTbQd
YqOgMqDlBCkf+6WzNfil/0G7cMEt6mvMQ7UcOTs0FWrNmDGCQF5o7P41pV8Ydw9P0orFf+6x+KM6
sxwvOuFc+t//86plWPZ/t3zYUhLjUCwi+r+c7tLJwogqJME/e6K6mg9yHg6W/4LOheDRUeO2HEad
LjsjYzKjGXB/5KCyWqKQ0NBCF6pCyxmgJeRFkj+9pYn8s2z/eQHb/KxiNrh19Ltw6ed2yKTK8ZGH
990FqqErUFO0wdZn9KBh04CgJOmvU1E/RrAeRM8zJ681sdHTduWO3bS3qjLDcdZdM5tDekCYTpcl
W2ZnfsiL6N1YVCQ1c5uMKqu3hln9LGtQ7EFMPbqNqFEXaKFtgbapW+WwesyXvkgVdqsRyOiAx9VF
5SZ//wrEP+z733ptlbjWs9/L+hIC4yzimGpQqnlY1ZVoTxuTxWlZc+6Bpj+SiVkVdfhTp9/U6YdX
Sx9vYyz2YGPJ2x37hVPJMzylY9e3QGyo1gNVdlqWQLdLH1yuyOX+a2z3blj3nrlGGuvX5dWWbVJg
Lkfj6JhcNMi6BTOB5apIbPG4vIiL3l8jLy/KgMY4ITHH43LSEE3/bCRwNIrpF87BTYdun014Dl1j
u69LdkFFd9PPhNB0z5iGXU85r8qJslTN77Ttni2F+xRVqrX/sfX/X6DOgsV5nkqwOD+/sij3kNjr
6Ff7zyN0y+A8/093638B6twXyM2/rVEUUvpZ/ptf/cf03flL8lJM5DEayT+D9L+pOo71lwUUh6Mm
2p5jAqP5P+N3S/5l6tIA7mrBmgeBwX3/9/jdYjLPblWyKEDXMS0h/n9G8KZl/uvWiHItXeoC5Qj8
vGH9q8bWRWaS13FU7Ln5AvKAvc3FxmZcmM7aHt9qxkE3VhuiUoAdwL8b8sxotSecAA5KObuLnbnF
Vjh+9kgAxicX47kzRr1CM44WQzNPhL6/8afHiU7KPd6kX3HM7IQFN/YUSPm1BRRqFS1TqUGNhRc8
OhlyhpvoG1QI62XyU8fLRkvbGnPne6NqN3JKrF1LdsKTsMzXKd2hW0H2iGwM8TvdRpiUeR7vTSh1
23J0t/je5ImTJuf+ijvPoIeSNwrXMSw2VGXmh8KnS3kE+ljrQwV8LXB3eRltEh7LW+ZezEs5dTck
LJqmTO8sVTWPP0vtGfnvI/rqafYwypM+YrevBueQ4dHbmeH4gmpIIAUH0FmTO4jC0Qk8O32w7tB8
aNZISRSenCCOAYGnkXj024Vzw/VyVEP+VSeMJ3KGnV5fmMZiL5JAykaAl0qaGxE17wDAzlOvha8L
fCyOo8X4UFlM7FzaSqRNvtw2julgfdZYCddOU1HfFxzsyJDPHCRgIEbVITcxmuZZmJ0DHNsdGSMw
J/i6/A2K2fRzJimXWZDhpHuytMLYxP5wswi+7ueUxw9kHQfv0CroIb65KrtB0UbG0xpxAX2SHRo3
wJEYgk7yA1s/yU47JWpKj2ECbTvuXZrU3fKlJ/a/tbqp8mZ6V85pCXI5DPHhE+3ym3oi2oX9wQqH
bZ0L6CqF8ZaXc3XWa/t1pLd3bUnkosnX7duQUP/b066D6WBaSKgY3bs+3kwD/AZFoARzlnz18Qu2
GNFIEAQ3DE/WtkqpLqrKEBh9ftVxs9MCUfGkM6MEh7lCwk2As4ytfKopnLzxgXqI3qgiOOVKbWkk
d7GqaCm22bSPlTeXQHqSpAAEkgQWOc8vEH1QCW1lXwU2vlVhfZSZUf6cyO6dU7/Pn7R+yZHrDXhj
s1cMd1CUYpSivNRzr7DTi01yYUNYN+C6VzB3qukhC218d/0zft7yFI7ZzcnNTdS1d+Ga83GqQ8Y/
QXgqDXV2G6DqkTbIfWVb0I9K2AdmFhyMPNh3oqrP0cgjxGqFdQhn4xCnVbdpHewSI8vnypZdc2q1
+akq+mQ/u0l1mr9iJttHO9I5k2bZHT/5I1Lo9FQE/lfWORm6HUALq8udJf0KHbyCvxdnMKGNaEHE
D8TUhEkxS5kPe43D+8n0T4b2w57c5yqqK3qVOD1UcscXFQ7wGafYOWsujtHCgHXERM09JnXyomdi
rUFmP09pfvlTOutY3WU0x/SS74JHHKungsa2E/BRjTAutlgRm8fOcJBvtKbf4TQdtrIojv5Ydruk
Z/bUjGZ9GeYRvk61da08fK7NV6IY2FQJZOW6ET1CwDDWsYt/2NDsq1+oZ5Yg+zoMHcgsq1zZOeTL
qMgK+ImTOi9h1qwHQOl2HTkkXahdXOGBdpKCgKyqHscgss9FS7g4dSjbmSLoz13baQ/CYVRVVsMx
jlToOQwt10PQWRu2wjjLSzfi8zF/MBsQazgT7k4Pu6+G8Ri1beZOC9JkHy8FQK2ov+2O0elImtNr
Gc5uhtjJrpRkJHD0a+0lpWdnG1lJu6ZGALSgIgYA9peW9kC7zoxVNvMYLnAf57dw/dfaCjM8uTm9
S5oSu+KNFtbocXLAA8aV7/O+xwsfLcnaKbtV+XfGfuWl7ozFaU+wlcOnDut1I6jIM0jhjs6wboO4
P9SGmW00ihCR5XTGpBifScTgaXdaehmnb7/MMVtW9riiiHXetk31FkuDRHxfKw9giufm+Xud0N/m
2OTr8Ia+5DbtBFCQ7VUj/TPRPBrk9fzX7FTHrjBaj4KaX5kRZGszYbpbxz35HqIiRZpuLAPKfZYa
O/R/3OGEx9cRiEPfaAMm9tMWtZKbEgsXR3bOXVaCFWsmABhAP9ry1vejGx6YldtnGJAjE4tQWw3z
YayVfuxskjMUo7QbgpxMOYIhY5kn7joLgBqN9iai4GVqsJrL0rUOk0sFyjR8ypG2OEZVSASqyQ7W
XH2YwYxunvpPdX1gQNLf8JswsZRPji4iwk6GAfi2b1bkkaQ3kaYFmxU90QPDEjdxa9aZFXjdrG3y
RFCxNMpVn9suRWJBuYYBtdYAVB1ToyXWJFzOOmm2aBYPTi/nS0tD3zooc33v5PHnDPuKXBJW/1ls
NFa6XaE7OMuqCdKczB8pn1gMztnM1Ba0eaZIndk5IS2Zx3IzYeA/qrnaQFSa8HgJ0pBWTS5AUS3Z
Rgb2BWpm4iH/STYCGoAbH+Y5katWzRDj5chVwgWWVmiNBd1fh6K8KhUD48q0PczKxfQ275tZfIHb
DR/mOLTIOksWn/b3lDnGc97s9SJ7N+yhRMMK3hZhI7cgzBMVJBE4weUrZHOhQyyFGRCTqlvIgUZX
fzgqqfZVSpO8Ww4IOZKjiN3Yaufac3Y3zPaQ+BppZtbvJfljLux8dhqO8eQqtYlzLXqHGRcD596D
GU42Jor8VuT0hVIU374lPU7naHxqciN8700DywJ5hDLu5DNo2BeWJXS+sMVJHHyFom/WKkmYxUfM
3Fx2MOQoC32fVKrwkrZL7yIaCnJixC1B3nc7vbKydRw2/vuoph/m1LaPBvNKz43P9EeIn73OHI8q
J//UKuPRqTD6hcSgQT639k8ZOu9+6f+EpDYcdJGJ57yDXVAEZIbDehbPvV3jeICaSEa/3zpOFdwk
A8RVHYbAPyg33YCkFgvsA2FTjjeR9f2D1de5Z85auVdLeZwffmPFxqWu6vgO+aDDnmUYgAUteYkH
Pg8pKBR1kaQ5hYaHkibN30UQszSmZ2Bp3wgyZzu0ywOxSk65hAIIEQaUjycTjn5y8zWh5qOGcd+e
uvas8luSUU5UheCNcW08uy0XsUSi+TUWaokRYFUEy0K2rjmQ19mkRXHno2LO1URkllpGAcqfIQam
dXBysLxFga3WceV0fCkSS5pB/+sYhc8qvi77rD6j/yD11Y7KC0kMuHrh2bulgoUOuwo+cqfLW1c2
gA0PflFTcecjvDcEF+54LqwNXor8IVpUpDAA45eS2EFCJoEV0J7YFppX5tbs0RHKtKJ24k1SBBqJ
gczmtrN+x80gvbAVgNhy/eqE7JKaNzHI+svq3A/fLKN3PfSddU+u5DrEwktmSfccEpMKitfRwVlK
JBrohCajTZPFBda2Ofzwr7kVPfgA7L+DsjiFIpw/psa6a7b8bNy8uEE+I9vbPbAesYI4FolrUSEe
OtHF4LKE4j60OzW8S6adK4RoIurUrm2K2ai//Zbv0SbDc3F6cQKyq+E3+k07XHiqMJd5sR4XsPIJ
UY4NCqJhJ+SpNIFDF6GduJIfXZXwsiDSXp1OHNnHQbZzSv1S+BrlokPyVTpJ4jWDMe0Lf3yr8IJU
pTbB3Z7dj6SvH/yKtx/btr6XZIjHSLz6jtOubd38jUloXLHvISfY6d3RipJ8yzGBSCClGMrsTmg5
GIOWyI9pRq9/SFIcPQhyFH1GLRe/8+cXB1F3x1BkGHQyfpYd+r0kh4gNOWGGsyPhgUivh6+5Xthr
0Y9f8CnhSBIXZQ1ssW05/qsC0rhi40EXZ0Cy7c8frM+HUC+ftNbUPboQkdyiA5lHZ2tiRC6Mvt+x
AXsYTfog/RK42R+e0Z8/MNOOx4huHqOoUEVJxmLSky73hgCCXm96BSwpCahJTHszI5iLZJZPtLTp
dluRDloqyyFvYuYsSwupOX4z4IRuu7Z61Bo72hlyzNdhEhCTMku6HpruFNh0f8lQUDhGBuQ/yYmm
QzPnwN4SXvawbJvVJ4lpjXFvbMM6Jc/X++1zNU6x1zgRZ7o52AZmSssbKBivncKnStoKm17n4JK6
zZV9K3rgc+GnSvrk3H6FmBI5P8SXTHZy3UaDu/YNYt1jGlCmIsV5BLFEsd8uaRUGvFKED4bmh9s8
iQEaOfEFbwjuMmoaCIDZK2ad7kM/p69FiHF6TER0S4Z0Z1R053YuG+QwiW9GZu9KWX275HnuWuzD
tIi1ZJPmSHgwUKH0zf2HNmhkPOZcR3h13nMT92yBP32HWa4buCWbuFnMxIh+g9Xe55gKLGJ+H/FY
7Ke6D/d6nr5jnf8QMZOA0jjbQ/gZSpc0XibetPohFNi+WoItfmXgpIh5aNETfOlopGsTdzvrVAkN
acDxQ7O8QPlHZ1nZQn1asn0HDianJI8ZcaKjyZVP5Jn+K49EAdY5TsU1ut0+H91h32nmrpkc3Gw8
s+jHBTLfcQak6yHGj1yV6zRUSx5ap8QJVK4vz302iKPVVT/7eO4IWcub1gxQM/QSOqGfJdiUX5PB
IdhqXbl3r3mXvPlWqY5uiw9h1B+FQr5jY//nhQrwM/uqTPaVXx9FU/LgKC0DJkO9kvb8ZgaZefIL
7uOwdjgW9q2/HoqSTMEC7uySbOAUhHwQuimNZa558GvivUunzZThaqxSdQRimu6YI1xwE69bSZ+a
O1HtbS84ddRC+0j8ecbvYvZe5JIQ1qfuzsLzFHXgB+OMTSRsVTKp2OXHjTWQbxuySySgDCzNsdOl
pIX6QEeEdsQ5HZxqGfgHrf3SyDyva9emkqjrNA6B9aMzAo2IEgLdUwbe48+/P9OMjlPPgh5x5FFY
lTyC6JWYNkAeS16vLIHPCJzqa32BdU7LmuZ2w13M2Ueq2ovZwbvrhmHyCo19FHsZvOjgvKA+gs0M
GAP7YfCL3RC48iAgRR3KHR6aFzrQLc/ttVvur2MMPIZDMVbSMr/p7WwDq+9Rn2EJBTP1ATxeX3UF
ukRT4QMcoq/MSY0VI3sBYH0HYx0IVpISL1iqVhl8AmRl6ij6ktkMCS57iEKvM6bvIf9oqjG7m+a3
mt3XbIywWCeACvqKFobOIqo1OeYuDS/ZRMIQHx44C42OqrTx6FY1IHC1n0Zl7Jl5QsYy7V1L70cc
GD86w2vyTh5Ep3+0aIDHwgGqu6Ah266L95A2Z7+hRTVGALaMny6KxEpW7a5tJrkhL8kpZqrGdWB+
l1rlPjx2k+v+MFHKgOVUizV7QBkLnOCkmoXs1hCjrMwWhs2kY66k2jBgjtwl1nBpx5CWAh1bqsSS
OEZZfDbZ6q8p8wjQ6LGz9g39gmJDvHEF6w3qiDS+hjEFIFcvZwCUEa5LdfK1AKBKDBmisIzqMvBT
sSxe9LKltlnBC8nk7DUggeEC9eM6hcSy0QQ8D7shvewwifP6zuw8QnvRKikKiynaBB2ZE3DFZb2v
03FTzuk1ySu8e8V3xVkXKgacVbt31lo6XsqX0G53w4hnnyY9F0stKZn02iwshib6YYbAT3WZwpCZ
k53M7JewZUErkEJm85H7ekvZ1jEbs++y5XIwreok/GpawzomCd7DuvcTKiMnb4a/xyw4/6njXa4q
da9oQFqHDIsS3wIFKAhLStERhB/3Pcx0ZnTNo8mzZJVxjLOVpN6LsI8teS4U7FksmEOcPyLx5cTh
F7qhG8b3EezUJrEsvqD6PVHJx6AWifggar45o6KYz+520pdP0DCQWRnnFaGBZYJZSD5mhDQHj4bB
A07ofaDnX05dHcZipPGwlUc/BzcbY7sAtUK/h05tUd/qB7G4pjlUnfRYu5YFTvuyuQT1Eugs705Y
UgbautuY/Q2boxv3SBuUT9ivvpVJD3VjqLegh/6k+HCQKOq4vCEwHSNT+4z8pd0jFXQTEbZwqNoR
LPNQWvY++CyjyrYsatqKYda1bhUksZEVtxeEZIq32a3xHorveG5eMqEgd4xkGobXBo64m4+/Ij+B
mFVPmOmtT22smExm6z6OvnrduNnz4OlufyBg/9GnBvg02tkpDQZxA/Js1BghucP4xVSX8FLL7cP3
wEHlUZjIphwTDm6kihW2/BdLycNUJocgInfUZCumLB9FJZ8HTgFDEW9TFnOMKvumx+YQ0AYUajsw
DpRvUZeHKEeHuEaPiAUTIimNeE1t3ZcTusQ8DLB2wFyRbdJX6Jm8R7+hcTLe6WDIVy3zNVKfjTc5
5Scy8DU8iIxxtEWlWP1g1QMPVp0+o3mg4JbpKTmX6rM1xcmXE5Bbiawy5q8jrBQOUsRME/ZlrY7u
WaTfkzjkms8Vni6nG4eqTbGDOvFV+8OH6IFYxwb7xyIHPFPml2ouT5p1hWrTwgLI+bcXSXt1uaZo
9MqqyPNBGQNO54tN6LOTgJGXlDHVwyy3PQSCBnyQAj9JYJ1GNKBJzVK7xWxUavc85BTkx+I1sV4S
IvkuCamq4NdnNOiWBinE0PF3CSUOUr/7wgARzJwzf4QOKTbpW/OBNvB1DFyGLzT83eTWYyshDFSo
2p3Tbcy2iz0rzDENFN+07myWcViE7RU3qaPtVXer5kwcwDrQmEZqOEsm2AbLN9LdmsVTlDr0Jrdu
+OAnTcipPN2ms59vSHBcYImxMUXMyauo3EYaSy+uWwWhE8tFT2+iEfY1XJDxM0jCH/nSVhOFJztc
or0+ooqRDWtnqo8QBjv8U2xh9qKsmBPrPsUyhFriDN6KViNLiZK7TutAfOkxkEQKtDZOwxmTjusC
YFOHVOUX01njtjLTCtoKfXFxash1Y5figDXUXI1Zx8YTGIWWxz9VGAyHUQe8kLkRXJKKm2Mkvo+B
lJqbSKoz1jZrdFaw8TQE8wyB34bl67AHolWk6+VLYPApD49KGj/z9BdwfevFCZkQ1FAcTV+PT8TY
iRvZcjjERZAD2dJxaKVMRTvaxKm/Yo9BTSp81U2Ys9PK+9jaNiax4LgrkMtFewgqxM8Kn6dbB9om
9KHs17Lc133dPcrL3P3SS4Azw1w4POUmto0hAF1tKrwBgORk6u5K025zSQK+oZqLM4Ub4veOV0nu
LoMd5t80woBgSAiQQWXbm2OHV7RNiD7KBTvj56/gxq51EDyX5BBWYRy9JW2N+jSIS8+i5RqVSTLR
veqVAI+G3dWk2+ZB1dA1cFxY67aXN5hL9WFpttx2Sf9Zh8FzC/5mJZqAdQdfw1CY9UZvmruT0qbU
ta7twVbAmsxh8tCCDyOOzn0VlzwhSoT6bT1zdzquCz5D0PxrWaF7FXgppMFubYLu0XIdnPEdAmtq
zX1CBIr35fzOYzdb56xVajZyXAlUg1YFKN74jRb08ioCBemFy7AlmQi5CJ92hqkGuGDk6nBMTLrH
SxtrHpoIO5D0V1do5qowX4LErg6JyyFMuhmAmWCmTChTXNewSvqQ1pi0egHt3Gwtib9aTtD58qH0
tMz/WXbUWg4GlpnewmlVTqBNQIVhy+a8XfWvqP2dN9Cy2UzH0cqg5PVeY2JRnDX1IVR+mWnNpIwX
3pIF27Gf3/MmiVbKze+jzZvSnxwbNiCpJHa84HvFD9Me7lQpSs81YDiWEkEhIDhLZ1a15VRRgfvM
ylF5guH6tg4AH9STXq70aBuLPN0bY7Nnrs+NT9m0aCeDOrN1U999JJ0IMM7KjjnA6TD4s8En7m7f
G8u/sC1A+ocogIyZ0CJieTb3uNuYA2fNmGFYgqDAHOI20ZdH8BYtvdEpaeGHExH8zqYvia/e1n0T
oBBjPysqb2ZE6IVug0DsKH1/LLP6Rz20XLEpLetUj48jzcL0GI3o7hoFP1LZ9GtaVNwuZwMLzxXp
xzZ7UyOTQ6A/7Ln06ntOYb7QfkCrz8AqmejdkzkOb0wXSfNYuBJszDbd75mPpJdLXV1KsUPJqwzB
PuPai6yfFhZ/Sum+MpqbA/epmCi+Mkxqkd3hbOqK6avfbrJePdUE/eYmWdPUtbFVgPmz+dHYyaYu
mld2eWIbdQ6GKPtBU7EXQPR0VzrGj75r30vpH5fXqiW+sUKc2LHuSMtWbk2UYRk5jUeDZ2skhp0f
5acgu1R2/u6a03XQ1Y34g9f6OzX376Zpn/kmXege5gRb7k93ns0+hdXHIttk7EyWSNg1ODIKuUlZ
pOp2OZ/oM/6QmaNOSd9fyVIZZXBHp/k5avL3EaGjtWJvtPtzpsqTNRQvqXjmUyNzOR7gSmw65iH1
6F7k0F2W76sDDRpn8YW/8lGngLNQT37b/BhKVK05BmsBBxDhCCvVAsTV/L0/DHs6x2OsyDWPFszk
NCbl69KqgRFN1ZNKu7fKqfm4G54A5s1UzkprgeOo+aqA69dWsWWc/RHTqLsq4uqpcZ9yY4nmhIfa
mbYqTHc52+LVUMnXqDO35EqOfpc/EDkEi5JoMISB9brDE0nREX0Q/kYRwgRL0/h11MYvporrNGva
ddkGV6tLbrpD1JhQ+n5siT6lzA0ajZrShP7lsheXysS51YVfRcrANaxKB5nsFe0Zk6tB5RYJDTLr
unlRj774gbB1SqceoyN5LJfiVd0Ndvlg7gtOydnsDSyPorsGaty0XCO0rT5EwqAmNzx0cfhsxmy8
NWs7t9Muacq972tbouYUmzF1KXPsnSNTJdD7DvWXqezuPiJwC8SIZXc3CliZLIpns4g2eEbuy4Xf
aiSVU1QPnmlF/zjAj4O94tWW/U6dyKnW3Ef8VJumdV4YtL+T0PJAWJ04YbNcVfqbQVphpU+/86X0
cMyap4lbfmWogC+nH7Q1pYgnth7nqhcHU693WWPgkPSfTdSHkv1LkZmPYxTBCi1/Mr7+aEZnb2B/
WoVmtrOHX7nIoSW6Z6HNFH7lHqbto9Nqn7PRfHUZ7bmm80K/CaeuVH3lrXqeErXRNPOg2uqVOeaP
mb1i5//Qpf8EYfF3UoUveZ5sE5k8MXM+DNm8TiYGrfgr3Dy+6MB9i4pQN+2/I7eym36aOnNgZd1z
crgRPmhkmD10NKLdP2tNv9Vp85Fx12t5ee7C+N0sh4+hhXoUUADRQ8SE5HqdGcHSioi8acJ1SngA
0T5KURCR79jjGUOPc/BiWsa14DuxHOdroUFWQ7gOm3pXgNpikqZ4flZGdo3HZ+ZL3/7kPFaB+dik
yY+0ZBhnx/s0DM7RPD46APosLX+YLXHCP/YdkZqsk/4kte7d4qZSS3kqfe1exMw00Z/SJvqAg3ZM
axM9jwNuJ1HNreZNavJMqYYHEHdV2jjSovIxtN291TNM0dvhYs3lZTDrYztbj1pGHhn4AZcCWIPk
3BnDM+LSveaZspqZiBQ0kQYTdQcFlzarpzT0hcZ19MHVdSXnpxsmPG0FaTJDilRdewLIy+mrrjfp
EYv+RU4mPChgwRy0p3C9XCy+mV39AJJAvQ0Bia4i9CvWGQ2ppAHy5+eIVmCFqLmecE+UNEVjxw8u
ok/3bps/wwfZ9BZw4EJa2PKqTauXl7SlKdu+W/FwgFCLOQGFPzDf5ZRbMBqQgOzpbqtFjRk6lLT6
MvfiIZ7MK9ixT2sM90FNQXU2n32mqM28gN6aH1kX3Yrs2Q1Dn0S8jSH+B9WZhxGaQKGVTFIME/ZQ
cvPXzjy+DEb1cyBqUTfnoWneQzF92JC9ssR9DR1uOTrRU9G0vyYzehCo4IxFdqVeMMU02U5ZdXEY
W9OLtGBPZWPGaIzJBr4YSEinwUWLyxhGJ8VDHM47P2GPxIqxURZf0wDXyCbdvcJzY9LIl+PH1kqY
BHdDm0is28YL060HFzwd7oAjZ5x9JNJX0XPbD3PAq88nHfkBwOE+N2ouP4QnKa7seb8n/r9PDtZ1
p+1oXFSVPVORuQusp3GO3kBU35WU4JzYqusdcjkYyBLIZlxuNS1EoAZDrAzxe/l7k0k96ZZ7Cqvw
IQTksqpNrDrLX5gJ4w7VLfJgV53HoLu5Ib2sDVdKGL2Ymblt++LVXtfG/CANmqD8EVZgE/a7VDpQ
2pk/Lz80ZtVbZwcc96JvswmJLWRkTMzyqQtpbF8DX06L/O5gKRHd7CWZ+0nHB4BNS970mZAwTOGZ
Axzx/xhlGNh7o+bXhQYVS7rUtWbXgNlSAlGEqqaEqXwJGMVEYG4SDeYHxZDJxOOAvp/a7i+ur5AJ
xcEfmsuk2Q9TYB0C+OUxflDx3neI2NNzD55ujCa4vt1FRB/BImUOxXc8OJ+orQcFNnZhaKnA/qxg
gSlzH/jpty+cBz+E8zopyrr15ieNZzefnvahCynvRsHpLPKejHK0JvWmmSWyzJIdEt4aw/ePnGma
R6vqJU2Lo5EMfJRJJzYzT621nduaZzNWXcctXP0e2wATqHwN4pe9bWZ+LEtm0IzvgKryNdMf2LDN
RTkt8fBYr46kgV1Q1T6uiQc5hSRN+v6Ya/+Z/vpfC+j/owUU3+W//4Nw9H+xgHo/k6L9LwZQfvFv
A6ir/hLCwZJHkE5KoZak5t8OUEMXf5FzcyyxDMdMJYkV/wPAJP8CiqQzFHJM4Ie2RT7tbweoMP8S
jkSBVpZrICjzW/94i39HmZt/+e9/y7vsWkR5u+TnLHvJoPxTuFl3eQ1T1w3Cq+5iO11M6P+Ut3Ph
Y7bgLrVTTHsZpES/3OTcJ+uO5AXmr+TQkHXgCm/eObVO8Kr9IzaF9znTrunk2wy1IajHtBOJHvCF
2VP3bOwpbJhSwXM8GK5B56V2NMN4L+kndFA7dOL0Vs5AmiTctliAhEaMZO3KadW5kESL7NYoHsdz
swtwFSAuUb4w5ruqcq7GcoeAgZUHqzbY3XX+okB/6CDWQEm9MMN4HCBjsOVjmydYKrPpJHJ2RjDP
idScZWKQEg3tB5rzrLVuJreijT6teKbgkMeZplaV3twSZkAratjsTdmFIHBlgQyablJzlGeDU23D
g9/JSH/0Wv47TNOdLsYTHPS8hLnZdNduxORqpg1BUaemAxqAOT8cpVGJEUu80F/GGTh51WwERqBx
GPkBzyVDg7kRfS/pmAu6gflrNgTshQHXamXeqhTfupL3dkCWtsolP9a5nlNrP1pCf2WV/2xxS7WZ
10zxwYjrem1aFAolxbzRxvrF0DG06xSIzzxEJKbItYoG+FnqQbPtdmWMr3rcP/QFtCaNQIzM+Ocm
fAoNJ3Z8N/0Vz0uxLk2OuWUU7hOK5hGGW6RxZ8YsbHTJeWb/u3aoHqISN/rJsYNa3SlC+nMSzgDX
JJAXJq530QVbxWtsk4VI0kVR7Q0Mok0LnH/QB8kqBiHiL9UMkRw/6yw5azRysI1Noy3MBkBzpfql
k3kZypQWKT6EqSzG2zTigp36ZON+Okl00sqaRuzOf6ZV/Ap9ZG36ETGCqD9IncIIZ6zsgyEStgUJ
iF0DkFaYhi+dNTj7sG4fkpKWyZIUceHA6wnTbm/MMtn2Nrt72TTbhi9z1TdwXqfYeMvS0fKU9WdW
k5wVKcKtUa9LgWMnRGOQTfho9UbJ7obHVdjn75lTvtOkPdHz+Crs5K2k8nqNy6df4fx5TfL819TD
cskfTOqDnYTZTyVmk9ODjbFr3JZtcS8GdZsz51BQrLyayuFYB7rXKHqArcC/KpDPZv5og8jxDGal
s12MMHP2/8HemSzHjWRZ9F96jzLMw6I3MQ+kOEqiuIFpoDAD7piBr+/jTlWyOrusrT+gzdJgCJAR
SgYAh/t7957rrRGTDqcd9iaPVacprv2s0Ey9A9Lpr03nZ+6uqRWsO0wiRVGruaGn5YVGJZwq+qRh
/0bbCT1DCK1sLRHLLrL6LASnCPnqnpYfxHf3m1RFoD5Fe1YjbdmJEk3z6DyU/QhayjRYdVE+l2Ob
7yCEEsXNTNfraUbhAkU3gYgV4/b6vvdxzJAsTGmNqCQsvRlUCKTe03GQajDez2748ueHdNG5eiq0
yIP7sW+swttVIOj+/OxfPq7ieewKALDCBgEzT7114sJ8f1W0fE17K6Mf79gK/jbHNEpkFUCO9Ppo
6zJhuoRD9jMwWaqKAdvJqUuQ9yyUgytSa4Ishn6Sqxk/7UCiHVX6ZLKSxaj3JkfcL0tBnfyvQ/p4
3tqfspnU1I/fZz3z550Lz5IdAeDVxmj85mKH5LYJZz1Wa2Af28zOwburY6ba6F/RmzqJvXNCJ1W9
6eOd+rcy7KD4lBtqKMBB3t/5/km9/jz9S2OWPybRiPWw5er2xuapG+gXFHXmPk+VcV2Wo5jAtrH0
D+h9MNyEzjdKJ/FKfyaSWXiUTSDvLTVBnPrZvaL9Og6yz6/EEDzDqmtvBzu1T75Vf9JBXghFElo2
dXaGPVIz9ULjtH5Hl/qIUptaKqVCamMHp1JeJgktvyLIdF7GZ2Lrmn09Nv4mDlYDaVkZXtrAlic7
aT53SnILxR3IjUD2nBNgXWb5vk/767BS+6H0EC4E1cXrC5N2loDGt9UJ4WEb7Xqc57z/1BTdubDN
5iLW7rvsrOBk4H48VUvzw50dynSeTE9pN4afM0LbKz8oTqje/L0gWpeo2OSbXIa3Oh26R1+RD22Q
ng4d2MDA5LPWQ3ZZm/p+iGeItjDrKfEV+2pJH6s8jQ9G52MZTX1FZTZfxp6FS5HIEGgYD9zOGnbp
r0EQvGCnDy1X12GCfIOyV3YXq0Ygs9SD3MVJX+woJ3IbY70aE5Th7izTo48mWyfO5R63WNpiIjjp
1+G4zVVyJUwGszppCZPeILC/G0ckAMwmqsusgxj7nhDhfeiqKtOIDc/tOu7IIBitc5lf/DlSlYbQ
qS8rWe7o4iKEQjb56XoTC67NnMCbPwf160WY9lGAD0lnektbnQ2oNziRw1HQqySG0O8WsifAMfuG
UZ8FrZgLfRt5af/a08c+Xgar+EI2AVKygM9wVDToUvN03yz1BDrWLvCJBzFlJrDR+qeuaHKESnCe
qj6DCOtb3UbUS3YuVeCe3nikH6HIU691FF/oeF99fwz3i4pG9ZgV2EQ3nC1JJC2FgP5CD4UT89dL
jOeVck+MaM/9kUa5Cth832Vx10LS4rUxEdaaF+Knm6wdAX4s8XO+T65IvgYwvzDMSoKgTtMabnsl
wSKvAxJTPgJ6Uud1rdTgmKpdTxDzIv3ooM9ymq87vmFxGpe1vnycZZ1E+pFJqn9QLsUbsgREMdQY
LzqHU2/0hfDxUu+t2DO2vQCcr8+7DuLUGx1Wqo+JKmD2Erd+cqh8+VlfC661ohXQuxbzBkomRvdC
E9zbo8MTZzP70SE8ucRmjEgxqWmm6u9RfUWr2vSYN/ZDTbNGv9Qb/X0neWcdvbnHGm+2l4+NYfIV
f7zUe/rY6n+TTd6fw36ifaS/U3256T20oz6KLcxJ+nr72Hxcgx8XIrCLs8mNdRwNU9G0y/CuqElP
DFVuod7o+ERPZ9bq11OmggEy+Tap4MP3c/d+j0KBp2evHossBxjaCsxDf524IDFIefp35xCZJzN4
skX1uSF7IQDNqLfv+14ufgY5sDF9Yj5OkT5jfzsWEE5E3m5NVU3dwvpufU8b1edOv9Y/IREV9jDN
VkvFVL7fvG3HN6Bfd3mgKBlIgs5M+zZZjaRqo28ZfSulKlxY730csxILM7BN5zshFBi7i3LDbr2g
A4RnTYi8WoPhQP3s/RfUsSaBKzt6ZHHQKukuuCJIr/1r72/HjFYmO6zG7sYNQ1JXM1YOh6DMqO4C
WbtGRC3YeuAYWenoPbhRJJRE7as+hZYaUD7OaOXGjGn6tchq/9TlxvstqG/JpktTc58kFiOlV4R7
Wo3JqbVCTs37OPspUt5+ve/4gUOFKadvZUiygzvqPVZHGqy+TX0qhn/ehMLtAdk9iEYVVVhL8tU3
+m7Vmzjkmb9pJc72YqA/r9OCI8/l3fpM/8trMJ00Vkvw2mhjuObez7AKlRXqrJv6YDX2BvrI/PC3
wFb90vsrWlafen0sJnAormV0+hguy3hFBqpHzvddPv9bHSXYM4rOPUTqIVOpP8ZfCsRnof4TZh0m
+f4zoldIAVK/MVvMj056V/+Iedif9+qXiW0iM4B+9WMUIk1/xH1RHRP1J4247i5672Pz747VBnab
zcfvQFXhq/l3HzGzVtlDFP6tP6bU7yPCBCO9kx3/5W3/7r1/O1akK3azzuFyVP+v+qdmGXwPJkzb
+lUz91u/IxnHavtf1qQeR7XF7UPYz5/N2PF0+jg2Yf5ivmgaB5Pu4HGeymtlDNXR8dW50G9LFrLL
qSnyMfrN+uDfPka//Jf3REuw93KHKAD++LR1vlqpTYVZ/dvvH/f+u6OAbbgJ+TYsZyyO+ud646v/
3/efjqu7MSsuFMMVDBOUR5nuWibJTcjCp3Pni2U/kjbQnkaroJ4PYPqSpQAG7bo+ruoehbQpLrN+
uAsnZ9TBdw6k9qlRcwMjZ5Yg9SyBhFJOYVy9tCYMlbgZ6ws+i/gQionGTaIGOBsNUZXF9c1ixO2G
Qaa+oKv5s9EvQz3y6oN07C2GCzrEmXravm/0sK13Re9wCYVL/4BhF2qHM/yqXAEFQw0d2tsWqMeC
funqJ0Jefw4DsNJIDhtCoBh5cGvUfG0xWj/+Fn1I/0F6k+SWD/+iPPaRN4tTpyYDxH22l0w9GuFI
psCYeQQmam5h8GBQklh2EcZBl5zrhSzvjLEvVbMUHF8dKbXsdX2VXgYuRDWAeqX5zQPQsR+kx0Cs
NnrPIrka3+pw6tXQO6tf1Xut71JzJpl7UINzpob2YrK5BC01YuvXk0t+GQIQ3Aye2ZwyNZ0CjYbK
z/ZcRsn4pR/Xad0SGc0TceZyeN8jvp00T4Szzop3Vf2dAB3bi97DvIEIbh1uc+lRz7dVI4MbSP3h
euMPdLrqGASPUJMKqrn83aaaUDSs5TF/pMaKCzGuCCNlGTelxiGlAngkHSlBkazuxsVI7qXXzAd9
4UQW+ZZItxlP9W6MiFR1/G5klKzn1SMG16SetWz17qATdal7H2uEpI56qE/qWa73OEc8Fz4OEhZu
7IZWIoVRf8THpgrz4Lh2AYX0fx731BXUJ8hQ+o5sKOF67WE2jAf9aaOaUui9j02irlQIql+HKgn3
+oNK/ezSu/5c8cW74NaddvSgkrMYuxINMZxSuqWemoPrjdSXmpfunBxbnFkYnGD9A6NBuhD28nus
To2+2sKowhKmX6ObZjfFUcPJdb6TR3+tddK8vvj0Bug4hLmqTn5T7JN7eF8mH40HbEXHdZaC1Ooo
meaLabrkrn68psk7nQpytGJYNpc8J4G0CZUL15JIuph6cjTLMv7nvPpnXUvylKNlvABiodauXv6P
Y6TTGpi7t9V0M9p1cyeRWn8a4tbddKBOSpNC0QjbAc7hYa1Inep942kM8V9kZhwcUtv3t2HU1Meg
Rp8FukaxXNds35rhem9Vj8SqBCeXeIdSyCfRreEVWf/z6sbxqcsQCPaO/43EtfRGuZ3bZoVEOFjN
TZmcRBzeMt3Ob4fFdK6zhbAthygNc3+PKKkn4Qz3aIj+iWrulxCR+bkYyUtEzPmYo4GhCtM7m9EM
LlNBoXLOx/jUxutDEcPYll0ACXYab0bHj0+TVLOFyTvgtJ13ZOveDgHLj6XL5ckPkK8YE9LaaO5o
z3Tlpzq2jD2m3vroEqVK39wfziinTyQu0pqTHtwbosbJszIoBS9fJydytlMwkTgEw2hjGYR029i5
zpBb7qhsyWubI/fVe0Mh3witHA+e7IAIp3qSWznY02egI9Q5t6tQkreBfAHsdNalTgKPDDBUjl7p
Zp/Kkqggi9X4gURw7O5oVRy3OeV0kk81qvp1DGgmYQAnZCuENk0GAEELmGVqczomJWJ9+lTb1G5V
GSTpdh6Nm20bzIfFSYYbO1ScMzEQyufaOcGQGRq5MLx1ALUfAprZJB4iK88RXITiwRPGcxk5/TEM
EAn1FFIrh3Z71lydyJ72lFqPQ0lfnI5bt8EbVe2cOdq78fiLGJu6WQg3p325k7Hz7CEBuY1Flp9c
b/k8mzbuhhyw3Kx8ACJdQ/Iwh9cGKi4WJojyLZX1JTd/+B1F3Hr8hWqNxKXVpMIfndaZXHjHH27r
zkU54ijOv2NSCS7zR+lb7RE3HpQwZYgGsmw+dC4Py6kud6tJEieMRXkIeVIQBTVvxj4h3jbyyM5p
ku0ssYt4BqQDAy154CVi05iLcyiqZr1JlmTY+Ez9Dw6M47NY7WVbzQktWtTCJCOAdnSYwt6sRv5m
WqSCDkz78DHUqp0pgPlUza3jGDmlJv5h4QGvLBcr/YSOeGEuG2AmdZpw1w80M7JQvvWemm869DoL
FpgYi5vdUHQ87O2Ep3lPAKQ9V8fM6ftTgsAoxo2+cxqMLzGRh8RDRTtaztO27sK72KyuEfhiSHD9
ySxFdS4K+UOgQNk2lvOHfPb/Hbz/SwfPwU7yv3Xwnt/q+q3r3uAyvdXqA8+//vM/nPd3/WnfhdY/
fI/aQWBbQNx4esNP+dO+i8x/OGRuBj7slgA6cAhc8E/7zvH/4Yf0U8AXUBrVPbp/tu8c9x9RSBRL
RGvPC50I8uTf2nX/W/vONv8HwCW0o4jOnWtajm9GoGT+e/suWFrHSCePvC0rMLZ66mOp+c/kOv25
N7/omVfjoCjarjixt4ZscH//NSfTPzaqhcqSnovp13pqpvf05mO6Vg+oZeYB5LNqGekpDiG3rPeS
hJWOfv2+Gzrt2S6j/lj7qPuZLaAPZQkWqBmQ3tObQdcY8MksYJ2dO1Wyuli6Nqh3p7iJViwCHNVT
7cLNKRRajkAjpLQBEDqwR07GWbp+wh2IbMYNiy9eWUvq8eTreYp9tV4nZrZzhZUSUA855ys6O5BS
tYVEsb5mKw/DqpO468BK5UjciHxOvqO8hXY9i8+tBeysL4Kfxp3jmt9gOaSfFgj2HhBIktTX+JSy
CMFrBRxNiPKuN8f7yU2x7RH3tl0smLSL0e5wYm/KIXFo/jA5HBDVmQQcnDyXCW8yZ9e+Dw7QOEm4
rNMX0TrXZU5yuDqOBXoOj0lS0tFyhoe57I4Zk+AtZQ650lWYPhOHnBK6KfD/zSyLJnGwsfKZfvnc
TcjK/ThiaVhiX6/nAIl69YBHuUBA7eMNNoR3CKOnMLFGpsI2j0QrfKlpNAnRzrjq0LUuJmSN0YS1
XqGvN5cm32dwcLYNa4PD1Kq8E0mpHMUFybmfjfRx6vNvJUu8OltXilGItZDa7QrmzHTvhmkXRC5m
c8RnU2hYmyFAQ5p4T1VguScza1WfAvLH4B7g7AD5hcZVQufcEW2k/JThLV69+eS61m+jNvxdndnR
RZbi3ila+WAXF28Ev7UoZOeCVykxA/dAo7ZFXEUgTm1ZA9rZ9TGIOkRRHbL/JTSOWRldk57K7twy
7xuc+ZudERlcNJmFGCeUrAL8H5P6FH+5LfL5pcYhcRIZGk5W068ZNj3Q+iw+1bpmferKptot9nxv
1rROmZghicwmZ+um7s+k90kBcYKCnjiXTZyLM0gDG9dge+wGxNS97UPgKY5tVeLcNEluMZW9WMaK
5RjyGE0Wpds9zGkf7XzywehMOUyffdZoY3bA43ReMQCK1kctTHNhFz8QT3b2SP+tw3Hc+q33ZGfj
j3IwKP2vzUPfmxBIAAcaAw9bhrWDgMF7TjGMW1CYrFhgn6WfS9+qe6zbCcfJnG3Babcbw/N2GES5
EXtQwATY5ANu/hlnWCGkRTpH8dyamBkpmF/N9SRdom7tAVdXUXknvzFvmMlozXtKuXFc8I41P7g6
EKENU7Y3M99B/d6ku1ou+cYAn+MsEaaoYEfL+IWqXUJr4qgXelYlNnFRu1fLnFDcL9MBCDRNwoa0
Ow+3aK0kUKy29p2RHLOVChM9GaNBQQjCKAL/Ix4aQENiWV66KWKO4jr2fnHJx5CIkbeDk/Q74BHd
GbxBZfmvBQTkg3XIPFLJpUJZA3YEzQA7Ox7DjXOYmF4Eb0gF+5MfgjEUSqDp2m4DNrP7WnKZnQIH
TAP4dkYoFjhGbaLQJmGhw50nolvLNTk91SYalVbJq4+5iSY+jaJuh4wtJ9hoKtHYWb/kck4qjGUJ
NmWLUgYG3xQfPbcGeAUABvWdr/6RRlbHFdXpMSXgaRebJN/hI3bm1rsfTPdXCR2rAVY9AAaex6z/
hHpj2Y5tm8BweopnMui6wMOusGREx1v1ueUaM4fFJwllEZvUhh24ZMlyHNHKr8gIvQiE4DSaP+2C
V5WZfE+MbZu5TOwKDEaKfFOVcDLSxyWJDWhZjJyjiSfIgyRFqnzSCa7GlBBFGWfbyPW/OGQ6cpkg
BJiTpNzOoI6QkKtK0VAh9g8SOF9YtNZJInBFkAA5jLqxBFqBd2OskV9500LQ+RS+QTp1DyMgqtNC
cMZWnAdkA6+lT5Mo5kkVttWL5/42Kgn31/BGSJoZBrYM/oD4HTa1fSGr9WS01nBKpvJ5rlSqNyau
Y0220471gX/voQUn0QmoqRGfV3KxzeGXkMBH4tX5QiFs3M2FZTCbnGA71ZG956oeD+Q54iQnyaZc
zgErr5BVnEHQIqiLbjthduMSNqZzveByq6xqRHDxAzcMn+P03hWhGjiVV0LeXx1WQaQ1I4onKBXN
DgZCuj31D4zX3+eF1FgWV4MxY3gS2FLNCFa17FhK3JmBhbW4LspzYMff2saczmE68JRJgW1U6dHz
bNASfR1sS2ctTwYKoGNLX3vyXBPFylrdG3Q0MWe6m9i0lceo6c7p4tOD7BVN89pZ3JKUZ+Ndm+YP
CyvJbfelhbUCD5UvT6xkfk/OghhonjF9SyKFyQqhQtdwCW8LaDB3tUKPEJ32LCueRas9gUwyiS4s
agaNqfjtJSPF1ckpWXQu6JPMwT53EEjEKRqXWzEwxQ/pS/tr+RU8jrcVEoGSG6j5S/2bxGBjG3nI
ausU21XNQyXpljvwX8+t3/XQd/OFZF3UoBZQPHpH7mNiZfvcWL0rpdgr4/SnzBfJwXPklzYS/nEh
w8jID5Qw56PRmXdZTmhHjyNwDx/P2HY1ljDf9R8NwztFHqvnurEPavpCky7e+Ul1zS3zU1B7T9w5
L6YCH0ghCCcqUsJkyvF9UzCRKDqS5QP7UZAATAgWxZd0Yvowejj606bbARPdVHJqztUamZdGbZzU
fqVHne9Mlp7zUFOhLRjU16J8SGmFbzE2vlIRqfYCxeGceM6RMvXMWOdK5Y/wns2RQJg0Xr6ZIZi1
ycUHGaYYDhGwE0ca1t9ZaA6XQYEsxsKgSt1X1aMJ6/hARWCb5OT8ZMI7sRjaUMCUhzj6FbMqRP8M
XjRD74r7A7gN84nTZBg/GPO7A1Liu6QfvUMC0Ibiruts/Smilei7PLNITKaHEWKxW2BBQBAd7GxR
2lIcrsUurozyDG3d9MZ1a6rxO8fW/95StGvCc6hBPTqqNzHRPCUbF0UV3rbA2U0Os+rCeQShRBdI
dVx04xgySnKu+Tc7JVmperLGwfQN3dFX7iSz2wUOpUvdJKN+++xQf8Vvnd1qkEbg2ONx7nLoxql3
mOb0bnbgZywusmPKMgRn5CUGCGgIuq9IJUyCiQkf667HJ5k9LcRRQ2/cmQOmLv2/40dwkYosPQdR
RfTOiK7CkvMunWNgzq29rRVwCYF4RoYOXewqssuD0Yvn9wb7wkz6MMzGLQUU71wNGjfjgo5l7p7Q
FMHOUBV7K7fepGeQo1T5mDvBJMtAgnOUVoxdGcFxn40kUmdERqfxIN7bdrpjV8Wvbge/dmWyTCkg
2XGTmE74WPVOe5roBTq23x1Aa40p1cqpK+PdsAzVBoxqfwIWsF9RNxz61n8Jk868dBSBdoDwR1KH
k/XSmKa/D8Lqtcpop64legJVoA6YR/WAF7ykfpXjU5WHb1PGeJGaDd4Kyzg2dnmJpPN5ZmlfyOI5
k4ZNaUYhUzqFBsj971FGrXf1SGsiv97ha4gxRk2CuTm3k5WUX9ZowE6CYy6pohfmgSkyqPymqf3s
UBA9CeThbYQARfrSJU4K+G5m+rufy6s1NM5FmM8CGOg56Z3lQkfjrsfMfkj9zqMoJ9rt0Cwjs1Ez
2NZRIzdcRtjPkn1tMgczhQh29Vw8GNKTmOHHvRea8vTeuC6bbsukT2xF3S3nKnpsFx9hutpMyc8y
CJfzCqboYMv6iwMetNqYqxURGI8Z3yBhwkjSFi6i1x0dFm4u/jH6neIbM4po41UMNoG76yHLUVQ1
Ca2u1hAafP1ZMtgefGeXimW8Zpl8GiesR80QjFcjnLfLGlrnZTgFa2lcuqz/zuzhSylhzhl+d/Ui
sHtDTuJmcTAhmlxsPzI3aFnkbqC+fhmoC2WSEnLnDfMeo2m+EVVpX4yiCc5B8xVVzUyqB/YN3WZ2
p+rBljbePCUryVVzgYqcvPhuUxxRaS6bOGmsQzC+BiAJz8TJONvKNNptMpQ35YybKPeNiGHFhtpR
zdzdIbQuVoRY3qnpbKIFD20bJSjJKrh08LaB8GeX5b7yymE79Xxc4CTPzZL4hz7v0+tATPi5p5WA
bRd/h09yS5QGX5IAzloarIrIxkXiyatfUxhG/Y0Kj397ILquH1B2JjFN2qaLvgAdZb6gui/6Ml9S
gDMMPOgf/W+EQb+mhcCxtIib3LauvuMMYObWa5l4TIQ8zFKCYDCN/GhNptSBR8FPNbWKcjyn7mtV
4zG3m2rcyfC3JonojWkqKWbsOQ/Yg7hG1drVTZo/m1IMX8ammw8TKKj349LHyuSko9jrTewHsOpL
CqCmaetJ+n6lKf0heqFuZ4FVkN/J5wO4kKF8x3oGeHr1+l2lqu4Z3oBLuaYhaFG/IXal2PoVGWlp
CUijNOR46L9mDEaotUz3koGreN8rJh89hmS05jlETpBH4ERS08KuDRVSPdNB6ZNpOHUSY/zUsqx0
5T3UivRo+jI4rbCHAhlFl1H97GOjj5U5bcjEmMUe+irvbKr44uf5I/a74DAvkPSd7MFWWL+kjpef
LnWV7aIKrnmD1nPT+NEnaSTJMfVNnsxREO96SV8RO16PboE4TQSOL5PqZeJmIQaySYutlZlvgso+
JNGBWkFVhJgqyhbLNCSnB5Zi/1QcqT5ZrJ6SVspsN5f9etEbE3ftqR7snYNqlGGjYRqr1JZ6o1if
juGf9WPt47CN+c/jHloqvIOm2qyDeK57N0Icgo5sydzvcVckByu2CRsNuKhy+hj7lWuU1NxG8fqm
a+2PFUnzdU4q5FxKluolFjPwQXjTYzs6MAaYPF1SrPdp5d7rTWWYP8yhefL6oNv2kfVZAtXmwRnv
szYCdphn16b1UHPYvTi2nY1s03OPXV4eA8I1b+H1w8iyknrnFJZ7Y+ZBt8HWWFCM/zbXjyimCFhA
DlE3yS7FrvvdHQcId6XXXYmWf0jrNngSgqmBGW4FCI0jvH/vPo6IRq/S8lffGsc4Uhl2YkBn667N
DubosofD18A7xL4+pM7VC7B8F1i7wY80IHvs19WszmERDd/qLifonP9E7nztRG4TSEhYPNrBhsxw
yZeVFNsp75Bsh0SIe6731g/lc2pW0QliGK4hJzimE8uzOEUMvWbZea3r73FVWT9rSVPUn74uduVg
yvMhyObg/WxiYC9TOCLNTeZPIpO/zChcoUyxtGx6eF4UdkgXaqKz19vBLfEAzSGqFvgp4RTdZOKH
NZXOVdzNZeU+sgKxMdRWQHqzCOozI2KzrOKcIxjfJcJSLLAB/3rSuJvFr+kTIDg6srrdtbKWpyJu
25spnuObxM0fven7MqfFq+3OMC7I2sln55l86+/h1zKx8F2GUHDb3rOeQU5sqh5kx4wmdCPSernp
aYQcViPyjsHSRTdpU7iEH/fWFsrlLkqAbI3pTHyAZ+1GURBq5vxu03o9+x7BpCvTERYg5CSWXfzc
rAuzWJMJRh64860kt3gPjBIQdjj9KI2su/Pq7muKRHyrxXhaHzZESbCjask8UHXODdXVXLKiQu/c
HQh+xbWAU32LpdJUoS7rJWyJ9miM/FkfYi60XO5lGQ3UtdgsyzCSfOlI0HWrucM52F5GVb/t1cag
TRGhfytCwj4cUGp0EbgAS8tssLcnn4sBBlQ7AtxKnPTwIeNZ7PaeVT0yTSVpsHXRVdj+534mmkJr
l/RGCyFDXx6AkUA+VU8cmd53qILP+ueOEhx0WkBRp8wVKnMWW9/umFxrua7WPemNPUM+ibl8TRMx
+OCn6K41S0tPeugQAQhVf3lp5SX6YeuLXuk0LGuCKrUQ2Vr1aeZC8S3rlyXD9Ag9j8hLHw2IL6Kr
nUBfbUYKhhFlFQyDlFsWIOAi4eSNc+kzy41QHsysKOVw5IapSaJJGT+M+9kqnC28OAv+NIxJd/bf
xgXo0+KG1zDMLcp/SvgyDWAeH9MEWp5F1hefPkB4KZ791clZvFA9zhQ+h3DWYicaeZdL/q1RuhYb
7z6xk3g/xj4ou2WKb7laaeMuDUNkY+9SUKm0ecM1vSOeVEz1eGxoYyZhiYVGiaoAuewioYaa5H5w
gvt8dBEyFglYCds+B3nwWCT5b4pa2M+MSzHjEEixpAPCI2pNjJ+LHDCXKwmoDlUkrGp4tZyCTUtE
E2GqUKPDzloObf65zJy3YalrFkcYbaaEvAQ7vhuS+VhEBZWeLibNNsq3NsVFhsfxMEse0YjsiO47
UtRwyMIyYbkZUHShQ8y0JOfpQsokY3m44ADI+LKDVVa7oINi2Duqiedt3Cm8KcD47YY1+FEXEYSW
8qYiGJCWBn9+tH71puCSF3tpz8WdjEpqdBDyd6KDeAPdV1Dk3fEvM7kpfN49qDFsJZVpsYpjMKxP
s4WalMlrvicCWWw7B3uQdMQNXANKm0Zu3dEl3VW2wQUaZrSLKfZaLkO5b08H2hmwcCJ561MrLWkq
ziY13SmSSMspoztt9Qoh0DvZVbxszJL2Zr9+sjoav04I5bA3nij0P+1lTP9FWC9jR9lXTWPr6bvJ
6nqT23iOqjV7gU5tP3aCP7sjnhocRUXBmelgViZPLARyhxhycJBJlj51qzC2bswTD7nIthbVs28n
twFzYjQc6e2sTrRcXHkT5NuZhGTgv/bPQIbrIei/1FFJzjbkLFo/Xzy3s/bp4LrHoC9vp4BSSOSD
yKLcjI06hPQPc5BHhpWzngvOXWrZJ/r2t2XO06w2ing7mBgA5q9DngVnjPnPYVgeLH+JdoIxi6da
i1bK24EaRm/hzD3FfEscBgsPN5jDU+n5j7ZNQyAbo3hvEoy+Wv6tTymu68DxlZVoL1UHYqSCcFzE
aBgMTGR2a+1NuiZmDG938THDL4akEDBB5SI6jm5vv3UTWj1V5ET0c9+MqP/l2CmumEZsE6MpmRh/
S9L7dACctyTYVGyM+ibTgw2FEwpYGL1Dz6ez3E03VuXYWwv2eIBuAxPxKvmyTAYVAIhG++q17u/5
Z02XcFMm9a2xmN5NlaRf6/wnK9WU4l1f7FHYDyuAatO3WbLh8sjwEqwRVSvXOAAIEM+dywUSrE/S
M0PWS2QykbB0HbLXZui50yY/3q7+S25NE+UBB/b1Aki9SNrdAG9QFPCvRbMcxomSgJuChElMB+IB
ZRZFw/aqHNrHCyEp4y6HzuT29o/MgZ4kJ/Qy6dp8qStK5Qiri01mATgY2ubQzzNTZaqJ9WI90w2X
7XJIYu45MbjPcRa1p1gRMZriuXAHF3PqWu98EhH8KgoPaY4T3SZAI7Fo7wsPbT9EYOINs3FryceA
wsjErKfrneng19A54V0XLu2hTJzWmhjvMDAeAfn1T6lrf22W6FtdiJmqWxode4b0LvU/4er6neTo
JJYpcTahACce5jk9o5qnUcoMKk9QxHeKLhWUzD26Jb0gjd3VEE2M8zBRN45wcO19h2Qbo/GwaltR
suHBlm/KzPjRYUj2YoyRVgfMQimvgxlXXthiugrGI/OPn9zsu7Q1OY31rFCYNovr1NgG9p1TXUeL
O03mn5FoYDCGEQ8Qm2ZFl1hfCCXLcOiE5zXE7Fuj9iD8mAIeIAkSvW6KaAWCVx6Y05DAGe7bEgC9
6aQdH3O7srrjiyiepHB+2y22alomXDsAFgI453EaDedKlrfpM143RsOr75H7jOKXryHiI8ZUyNvY
mDadUb7ih2OykvVfaSJ4W+nYdznFQShPBiHm+N3cFTCfQ3hGWfZ3YAaJ2hjXCmJoExxILESGshGu
bUCUPrRt6m/7oMZ/BRnekLKBgh797GOwyekq/NskX8+juqE6akSxAegkIl5ACpYDnuAW4TnR4Z+j
Y8Pg4il9RTezBl2GjjWQGexDHxR1HYO59ek5iJrI6+CV6uZPidzz4GKwnKdzYEXmc9YEtIPwYTpq
kpg4P7OlvxZLY54Za3brXJ19U7mQgmQf/gqOVl3hkqixcRm5KhmN1NjBi6ameVfa+Xc6bPKQ9eA3
qN57O9fIn9qm8IGFFo/jwiVmzjTsam5pHJawdUpR472sCabwO6gUQXOpqjY/hJKYEeTij0EqzB0s
lZa7K2VQDcLmgP81g0aw0je6JG1wwGyCrXZRojim63KuTsx+X2QJ1ai04RjJ0brNaHBOZf3d/Zl7
pfPJFiBihzaDq9W4Z0xH23UK/D2SBH+T1l2zB5LubwbSvhljgq00A+K25/HaJ3QXZsaMo6WCndJ1
2MPg+AHv9hqstIIx+FLtAasRw+ixVOmwGd2mDP+LvfNobl3prugvggtopMaUYBQlkcphglK6yBlo
hF/vBd7P7z4/u8r23BMVcxCBDufsvfaug+63Cy7Kvb/+uIuC9KKx/HPH5bY/V7XZ6BB4LirEumgN
nJ5oDIuL+vVvmliqCLVPC6ciL3ZxqDCz/Uud+LfHN4Gg/51nT9Xl6ZfH/O3i75dbXr5cigmO4PQw
FjUldKaTMRszXbz/UOJenvvnanwR5l6EkJcb//bSf65fLv1+v2kARRsaM0N1kACC+kuzeVFQDnaC
wu3y1oYTGft8JsaNCNsnfUb17QJ3hLPXfVEUm/Y9oVRY42S5L1hdb6rE+ULgvlfqJa7RyOYmGRJT
VBJugb+nBvkDNfA9yhimI9e9lqIHai9mKlaLmtUbgCH9l4tFnbdXtWSDg97u/SK7vCh/L3+Si9fo
cvG3CPhyMRJeTZtn+XVb3U2ucpt6L/SacpE0cePf7r+8nnvRbl7uypZ3u1y6/HEEQsPfr/T7Rot4
FbTWrJyZg/887s/H+v1af67/d4/5726ztE4e3HZ3kZ/aixp1oNQILHYyf4tTL+rniw76cu8fRfSf
q5fbLi9wufTnwf947j+uXh6X94TAJCa/RbM0R/6hLP8jzP6b3Pxyo1k17Dn+3F8uYu74Ike/3Hi5
frnk1Ox+4FgPS+ug6Tmk6VdzMShddH+Xi5e7Ln+Af1Ai0w5/nv6Pt7hcNXXElRdp1f8r0f5XSjTD
+h+UaONH+59VaJdn/AdEwvw3FnyE7bCjIfPLXGLg/4JIoDUzhXB1aYhLkNjfVWiW51gekg1IXf9J
hSbsf8NnaFvSYjNDvLP+f4JIUFv6R5CuYSCzR4HjCuRuDoLVJWbsbxAJvdM0VZdMrVbSqL3Tqoda
tQiSQ5Y6pcti3gOgIwJSNUKmNG+ewNN6VJoQe048RGQIdIO5hDcot7akA2fnH02LOETT3X2FGy7S
1aNnAcgyveiOBucDnuxr+G20kWfbDxQpgcVsPaWaU/qpLtprLO4fBXhUjWVLTbTUGMMZM1gMxMaV
kdBF6Ss0zKxYoMu/zAUhIlZUXKMGT9Cd29Q+21u4/tIvi4H9jTciF6lhpvaECRTtvBtkusUveBR9
F67DeaZR/wVrHbBBKtzV0LgwJjAnu4ZYD2XMwsmAbe0e4IWSdUha2Eam8643+uecAvQMHYYvVuw0
LX5sPXaUg2tRbyAZba5JyaWqJ3Z6OIEzyLcyaN9raWz7xrruLxBWER0AVlPgMgdXXRm42pQ7sWWs
82M5aHwAgRm/UqG4gU+uH92ECuZyDYOvuLlcMhrHPJCHfSNdy7id2TNTB43JbiG8im9htdeAQ2je
a6aD+mc21vRktFNhl+E5AId8LmttV5TDfD0TWclClaoerWz9HM426nmGwN9X+zKoz5O1SvXY25pi
ioCGYRR3FdXa0lUWPSUVgaAIXsKg0E4A4NglhmwWXE0Gp8sfOHbaqRLlgzI/c290EVS4HdTpzAEl
FZZEK+QYg62c2/SmhvjGr5zEWgLLN4cKPqdtuTbt0mQtL9jjVIVLNYLD2++0VF4PLP+umwkwKKX8
o61G9xpOUMOQGVTrOFPReWzc+DYeMsJg+kxi/Ox7v9HFuMuG4uwRtnDjpHDcCciOdlMYt+vetbuH
orGtO7r4yqO1YjRPulbyR38PzTl4uFwRmDCsoVRn18a7NyTOk8rl6pILwxI2O5o6JTWQjsnrXMEc
ZH9JUbQ1X8eynR4Ds3tWWEw+kyEnXWC2rDsFNOuqrIsRyqo+oNnUe4oRRMJoofZTOxoH8Fjdqtqw
CCOW5UbHNHTlQTJ/FI5JwjyWdkcfSIFqxAMk9Olb1vkhHOg0gBGm1AOQ/a0cOMUzDyUCrVyAGs59
hNf/3UDSzyaqlMjGWdIjwYu27eB4K1moGcM3sOia3/kO6q7y41Ta73IODxXt0U9q9z7h1Cdv7Ian
1i3nfbTILGVrtq/pXG5ISBEniko9Mkei80bNJm6Qjd8zpGGY1IAUN3LRKuWpibPMDnX2dtzrDWJn
wIjwE8uVOD766cVtjZcp1cpza1EJGhs4NzKwgWu2rfrOPzSjCu5TbHXojOpjlivvth1RZoWG4+2y
MZakSCGJo5JfPUYOqKqEt85avAyUbRSZPE175Sjx5AnrhoZu+JFrcb1qQms+l4Y+3URphGY8R68p
OdmObOLcq1ECoMwyb3wotWF8KITY9zbRckNbIM5cbh8iAg67eDI2l0dAcfNg5wIdQaLhY5Wd7lL8
BXe21Q03RRxf/bmJ3zLFQBEfY8ehqzEW1YtemUjCZKkRL8DVCcEi9fMlIzenMzGo7IVUrVMA2OAO
BV36NJHK56TDu0MJ6QaDSfHYFtltXLTh6XJtDIdwjY4LrBrnBA5H+cgIxDo1n8Jr6t/6CyowcDW2
/TiNQ39ubO/ZRhgKJiMDfyeyuw7nSzG0CIwc4Pg4zvIbqxmzG41qTmn2bJ5CQYemoidyDMSjJUwM
O7F0t6Ub2A+V5TSrKQvqH6oDPZ2La1W7Yu1olYd7gzDtgv3Jid+PvaBSEc2BoIAxWT6HltY+aIWR
H3umy3UewH52AZnsK8c8hYgqv6U0TjLTta+RopVzyNxwetGswr7qvcVZv1xdlyqy1k1fi0PTWhAi
l/piZKQvFqnkbKFQkbGFka8w4EC2c3itkA+YKJDD8pUQNNNtXnExBUds3TU6vu6X0jifhGOcqiFX
z45GAqYeG/mhUQEcOK/FZxJqAXxPe8GY06sPOtddS1Vb52ZqC1/pnMJ1Iekce3mxVn0T7B0rqp5d
aGJ+DsbmOMbFbVBWHkl3SOii0A2v+MjJk2tnLMaz6VUES+atFcYPuV72d1LlqxhN5EM9WIzVgVOR
W0sZTSTddVpLdSaAAZWmTPqXxtYolpR4kQmFexrbZvAtt2gPVR1Dmmtqis463+hyL30bN9VYEeTz
IQx18szpEc9n2+nvjHAm/+Vy23IVonS5qYgmJ5Smu5HLn8uloeDzDMqONt0IynF0BRva5RL5Csh4
sfmsKQURohEy+44Fw5PetM5axkRmxkJUlMMowuZeXp8zY9i7afsLM6mx81RPDokFhxiRO9Ogk+Gr
D+htol3Ea2IhWPbk3kTy4XPgAyyv30zHGA5pHO6jTKcCU8ZgHxMm9gF9tmjc4LqCjmQUXXIrKNg1
5xxpyp3GKLvqQ5gvmvNjzCyILCaFXa7PE1jrtj6qhQ7kxPrDEMSJbySBsZ/NgH60bLxtmVYH06zf
Qi/fkbAlNqNKh709NJ8MwvNqqjXvFE7E50CMfKndNLlR1vhhkWFt9Ui8CIilp5jSHa2mh1jB8xYK
fiteFt4W6THBgt2V6X65U/I4J8QhTvQhtYi6TDPeGTZhCG1T/8Lo4vd9o6/p93dU9IwzpVG66kJ9
m+N0yAhDXiHxjredZter0sINhjMRp5UFSgzBLRR0m4k0E1vXGWvi6quADNBkXXnVV9imeP+D4hnY
7Qw9cePZJuL8MN94sfds1uLLyLWbztVvNT0Y/d56k1W0Gwx515eYDJNs+HF7l9plDRuJGsBT2LfP
qWvvWswJu7oHk15NP2nVUs3JNL/vxhc7qL5gxSjfg8vIUsM1B2OtT/q6o6E9RNFdOJeA8Lf6oKtN
oIL3kijJVfENv4SDuet9cmWBl/UBdejGIC2E9KmBYqhNP9lXcbjIYhMszPZdRQ+kzr5QBb7OFsq7
TO2KqSHSJM6vAyO7qhfq5GwbL2WnPyD9uEd370HE4HzSfw1kPA3TczCZm0qwdw5toJ/aVai6UzDT
9wNqxdFE0gJwM3UeW+mjbcXkHmn3ytQ+FuCYHuqHlipVojn7yS33KSPxSorxEUESgletImkAJ/UK
NA0gldkn0xeWd3aP9OpRxHO+RsyzeDrrNWc/UmVJpYLYla0UnJJNcqiF3a5MkP5IZzizTQeFCcFB
Vv1EcivJ5Mz15JJW9aleOnVN1F6zfiLVgy06ssLVaIwU7AcPhebQrnHq4YoTcK2DGjG0e2o9mFqN
iRuwCI6i5tKy7I7h4G/y8BW6bXGbeerNzesjEWlfRadXu1abHnXOx3XXDAn/RnOfi/l6qGrqjTUn
oqcbPhuxRWw1nQnd1vn4aeF3khRaWMdkGPUPU5ofcx3yfCH1xp9MdP5BY2w51PGaSXI651B/1kvz
lpIldTXPjDe1nbzNtYkDjbz0rpWh74EYmj1Bca1Vz21uvmGTQ8Jj2G/omm/Nnm7RJAEaTYTfWZwj
plZ/qSqmZtujnXSe3Nx7d6XxmchvZoAzHXQ+akUeB01MrGa/ZD590vS5Fh3IZr3IG7I4+3Pa2gPz
pLOONXLnTPk8GdaPIpNkiutrq8IwhZQ3L/Nrq4gOdstPTqrEV2THd2T0oDyyqw8DXBRxehPTF+Jv
nblIxdU7ODgo/LXcSXvcl1F0w4L5lU7pUlWG5+fcysq7ywB2Ewmz5AmNb7qE1Q52w4I+yNIICXoT
feMnp1nBAQj/Gj1h2W5VnzQrasenJnXgMaGhsUHcUGlzs3Up23NQoIMbmoKDZMatbdKsG7ThrBnJ
Oamsd1uPzyHzr6ORilWOMxXptgeuae1rZZL1SggmWvukyc9KBdWOBiRSBbi4TZ6fQqdnyIooaxPH
pPVRSCR8RI3q3UpRk2HA+enlQPoFxtMWmS9s0CgJAp9FA0kLs5PuzSE+tZkgx85QZ0kqJ1RX4Lb9
odRc/D3KqP0Mmlwxxjd9rUBbd4axc+JwbVi1vp9q+NJa+YGOsD9YNB7AxWn2Lft9SoVVw3qjFKyW
2B8bkv+BR0DrjZWApPPa6Ow2ATXw5lc6tSCrFOE0ZrYNoFV+hffJg+zNB8cr4se0NF+CgKkdyb22
1oLhStltvmWV1R5sj0Oq8Ho0/6I4WXUHs8EiUZGEYkSxE6xo8vWaNVkNEW3f4YampX6vZY8xtpiV
sCtrnZngE3tFrF5NVtHEaBKqcVrXXnxlTRERo44M/Fol9k4bkbv3CP2jLqZMLYuTm07opj1U7Lij
jym/2lHjm9LdPEymCjeVnp00bRDr2panYZAtCot86yQe8D2rofkI4Y4WUg9KSxvfncbtD+wTDzaY
YXKmZL6HNf8WJ6W4anJ28UWrfxtdgwou0+gxeBDmKtLJWRBPW7JP69cWcErXQG5i4/9A23ixkjkf
wjQHPywZ+96xq1pIpq1530n2zQ4//qo2UUaWsXsXTQGds0L6dSPvYbKwmWjMZ104TJdNBkMWZlDY
yRMpqXdTwACPbfqm7TW1KZJAUmAlpFdfU5TvEIxYbNCrSXtqoQVoyovXjRe/2hk4zcYeboZC/wXx
MGMqi4t9lebhxqgtNtaht217FBuNA/0Co8LCzvjr+uVG03NeUjG7m8vtQw52wmmn//q4y92JHl+x
G6t3l6c2BHGVMcWIf7zk5U49YEVojfr15SUvNw01LogawuRMsdkPzLA4QmDBRISs3wfz35r2YWjK
22SikFQMP1HOYrab9NdRMLYcWo0oOqF1h7LtTlbXQOgVSMY75Ey982pjcUqr+cdNpp/axCbSI6Zv
SdE1h+FnTiFAlWX0yCR2zCO/9roRkdYCJCDzieRa8TORC4qgbt1Uxk05xQgpv+eZdldGHhPAIOO6
rkiUiNFJ0KbVfZdAGb+VlcHIiWQPZmx3pSbkepdLc0balhpq1xe92+/7QQfLxJ2XP1HX5dt5sJ/q
FPKYApyJnsy5Isl4rwYLZVTlIn9H0zOKziP2iORU3YL0SL+K+r2ANAqhHZnz5XrFHv+q6okIye5K
29DRvyG+o+8zrAKqSROI7avUyYhNtFmdzSJ/yaw52s7u4rHE10P/IHmfJUZnZYbiqCsT59byR/x1
yaH+x1Iq5CQeCd2TCncZjY9VIZKHbMm2a81bzbW/hUMNTn/oRPicDeGxTfM1Cb43eCu+EJE8uSjV
iFCyxXibO+shza/hAmyEhszYQBeWzDemMZQrxxLXoVZvLFp4otfXcal2pHKwn1lnBJUGHBtsUhZY
Kml9NJMW2xAZwylutbuLhHuC5+e4m87T3msjZGZwCzCK3nc1yUPcom1giWCTM7NqApyJ2V1v2Ee3
WNRVdxCy0ekQTElaHIggWACgVhHiUPtjiY+gHLle3UfvxqzfmDXtrHYO1YIcpZrSdBQb9LMsvHod
3RepCPZmP9x6+E5XmsVCKtvOrXUkD9chBDrVqmsMX7t8RBXV1wbzvjiJIDmlSybYmPTOqiGDSLGh
pk+b8jVdjuCizh7LnsJlmV3Z7KJk9jhNtK0RDr4YmtpBemd/AfxCnCy3IZQv6z4DSQ+qSQJ7DcDn
LJKDqXd4RMzqV1oRboogW06yPYquJ3iYioAEoqZGr7ytGPhXI6sWdKIHUYzTKqtUdSAXZjPKCsVu
f13nwVNZOfoazgbqJxdHe3WarELuGuttCoIHLQNxzdR0VSbn3kat2rWV60d2ZLNuNFCSdru8wImI
kWU7lPlL0MvNaJio4OOICmsUP1bWrs/dRVbFLoAFB4c+6URV8zCz3F9Jj0CJxkEH0FrTE2JxxhHV
4Nao3yLKDnImV1o2q7xpv6zSverwyKAGSr6SMpd4KVmxptOwFsONlWbvY9A3V2bLwVmEDRFS1Z4U
6ohsdMzMZRB9T5PZ38YWq0fgBmPKNJZJ7yVJURAEff+YkHLkOj1klGKgZRv7SZf9DE77YlhIytP5
q0MpjEwqpe0rXEaGYMCX85CJRsAi65H2jOR56Rp0H5x0VgR8ceoFKGT7qMckcsT3uaufkByvim66
U2GlHYzu1bLavda99G6MtafaDH190DPrPikIr9Bd43ZA3eEDa11sAfavRjPJ0Qg24GpPZT2tWKHf
ZBAjV7M5mdRQCFBQP/UMMD05m0b9gn6iQrgCIF8vHEyODiOabXcITqJrTwXhW1+VX4aTHsxWux6t
/hSEzwAr7kzFKkSS2lTJ4M5AiL8OWYoAS3yoW/3FspMjqa8PoQBdnGE4y9LjjNqwbVzMGs3B6sqP
tJ5I2YkhT5QmuvQu7d8iy0MEOFufQeLA5Seoxc/t8jGK0od8rn5FDBRirn9ViIJQkNxlSx6ka1yP
LQCTsvic4/EzYFAwjPyX9Iybrgf26LrvU1K99+T6ME6tW6uAeFxS+1dGmW/RX/tuOqOOIVLrrbHG
ZO/N82MrjQc0zFZgQcXVnvDM3WVSvlfkH/rt4hEecErzAecbOcKgnp76vJPbcKLfvSxVybP/1Wkd
fnDECGZgQjqMP/rQOFkeTUMUzytjKrbl7G5hbiEVm8Mbpr4t1ba7DFmNZn8JprAKmyBH8Jtp3Pas
3pypuC3ngXzF8A6V971jsSibqRTDaJJ2vXaG9Ix3ZeCraKeRfNTWRsToWTexgcsyNt2HOnESv5kO
Njx/Kr6S6rTxNujefQRAI5Sx2LisDfUlGG6oMS66GV+XLGH+26S++2JiBZ1tnJAFz1yOd8u/uM+r
Ry/zEIgyIqROtBVd9KWxL1v4zSxz+AoRnWwC3OHBrEliwlSVeE9iNG4GhysF8dzNDEzHIS72YGf5
WcZfqrWnGyuOMKTY2msWZ28m8QFsrUBjz+lzE2LiGp6GojR4Wny6nEhdxqFf/WLx8ZTHeEbDEdtm
h4AHvnjtkMg3TB7Vdk0I3yUlhtqZtpr08QVeAFy0gDW7RuISFSmmyXS+EQb7IogetMd4LUWkPEcM
M3rto2FpdlGvfwYR+LU0OseD8YnthkHeq8+h0XHeoymbyoqzUvAPbBIq2Mt2G8cPssbQuHYqqDFG
6t3y6x8w28W+JDZ0pY14k0OLstECRg2lvZ+YO3yw8eDG7Se7dt5HG8SNazwFEQUONfxijfvcZw82
XrFtPEE9GoiD59gCtGQSekrbiXkllnCkCONkHTlBayeCiE3fL3twdGRicpuO031Y8f5Zr/otGjAm
VCE+4ZHWUNiukskObuy+fxoykKitXt/OSDX3HbYY/HFHkUEEyBw22osgIcfJQ8mVdWlL8UmXq0gZ
NN1mHxVuiZtD0DoswoQKnfE2Gx+IcZ4nWjCrPEVV6i0jZN2+YQ35cEwwWnKINk6ujGuZsQ7NJEkt
HCrNaiztjnG0W48Bc6saC+ruwkJ3N6O26VokMC5wHEQ0Tg8XvUEYT0MECwoFbgjWCQb6qkN/TPDW
2dUiB7Fst5ReSTbsIonyxjVWSRw9EQUxMmI1ZEl5LzPQLnPovvpaWmQkzhPnXHhyM++uFVRJO/Oh
q8eXyvRuVUgvI6u1Vyq2tl6QeR6VxR5rHpxfMrlFwYQWx9NnHE37eCbdj23er9mZMTcp9qz0+fxp
FOCFXSaCwUvQpdneIYg/Kdu7nEKgdSzizk3x1i7VFKaN71HqGyt3+eGiNN3Mla9Cw71fOS0KQ1x3
z5HVb8qOD6AinaiThqoy5raNkZfhtYazFHm7Whnl0t1UJPLUubmr8ZhuO8P7YnnzFM7scttZW4f9
rFiTTL/GqPvKG2vbxS5rVy8Wq8BAhxYEW70gUA6n/rPhsX/q29OYk+MSHAnNxEpSDietjMx1rxZK
QO9hbkmfXBJAV9GaxVJv3bpOPR6VThRZhonrGikt2wfkic96Jcg9GkJvQ4cNF337Yc0OIXeKZPVA
3RSjhUJSktzTRSPltXbL8DytbZK56NqwwWphZmjjo55WoDcY87ySDVoaYcv2qg9L0E6KwkOXjxSx
1I+sdDID2TcZiVhhlXwah3TaxjVaYRUlW9uB8ZDq86Y0ptupbH8KrHpAm82tRZ3fqJ6Njr60E7sU
8+L4szqObQ5BXIHlxvFvJycnJxUpneRP30rq//T1igX0rS0jQG7Rgh42fLR8m9d5s1IqB99ZoHus
QqxNwoMVzX+8CdVH0U8xcKiNZywOZLPXUcyT2tq6d2xoH6Ng+CAT2V1NndyYhNfvOt18a3J32gVd
H/pqbN7bjPqWEZPAGY0I0HGbMTkZJJ7FazvQK9iAjHymRoQRHHg1RhZF9WST0k3ZiIApnSU7zEEX
AB58CpagmdzDy76aentc52ohSTjfg6Wzg3HhjfQm6cu64awTRP9rRNPfNS0zfyiSR5cE6pWgEuA3
RIqu0JY3vLOgI7CGr0LYi9a+26Ta4J9hYUzK3sZzZewbzfyMxyhg7IElOEgkk04hp3Wvj1+9y002
cUuyB/YkRwyvQ76mMMat431n9zPx8MgMovKovHa/aNJXAYksvmE0kBpQ1FdCQ9dazvfYToL1ZMwQ
4+ui2wjp5Osh1hdRAYtJ+yVwzTtrBGIQxFQJpYGFwy3eyhDQQf/cJ2QRRqU37XHvGkezQZno1luC
bFnbProV2mHFAHOVz9DTOrGNaesToJZxJtN5MveJq9krLbR0vCbKxM3LJFM5zcT8Y/zEbP78aGSi
9extU6ISAqwx5NkhnabraGiHfZ7NBD9YzmHwmOKSojmwlr4re5o9yRDdaCbdhjgbD3EKqUvP9EOY
GahPJcsQx7IQvc7+6LXBTutTJONmvC1alghWM24lRE4mmA4Zu8OGfG6117JxMegFKeScdVuXR2LD
R18PKaiYjTQ2OLjFlcoUDux0Ziwq8bhM3fQJyGO+yXSFO75ETp3fg9CZ/Zr0n6BPR5q0nBhQdsoy
Sa+LIH4I+oGFB4AWyrNLkIKNcwEmQxyl24Tu5Kpr+nv2sdte1z3czXRqVeFmV6ood3N81YribBc0
Fir22StNZveDCr2XAORjjF3L1r6pzm3mztllCo34xDRjee0pECBXcEHEO97vAwMkoybhuR0Ccn8E
HL41VfFJePO6bJMQuIjLGKuZ3WaiImKFya0NZ4Ip9L5ynYMCCLi2ux5OikX4ZeKw3gyABvg8i2Kb
+4X+p8AGlqeM6kAADOYop4Q5WIqApgMVn4F+ZOgan4UWtse+0k41OfJoBZ/kBL0sCLL0pCW+3WTb
iq+0D8swwuHjHoloIbIopByCNOJADImP5GgGqpCfp36+Nt04W9PcWelde86blFYHmRAG3iBmBzIh
XNWFNJfYMTXuvJnT6MGUhenXIYlLhKEQ5hmEtBI186n2ynsVdVhzYBUwiplPcVBvZ2uB2tF0PJCe
gcXdwxtAzX+rtzkUk2I+Z9otCj+IiYKCQardIipA+bHA7mdFXYI9HOKdGATlrH3UUfIkXynoHzPt
ebCmgwkGfT2EtuMLj6lH/zEH4rm6NiOAA+oytSA6Dj0WDSgDFQoh5A13SoEL8FJ+ydkcWbnK3NlY
DoHkdKNflJC03wpzi/OtRtwy70kiv1MTYLso9IgYzaG5mKUjqSPJ28W5vm11VnuiiG7yJnNvtdQ9
homNCMoEZRT0bzHqod1EehuHeUCh4gZE9RvVQXYiHaHljvBT0csVOwrCo5poQ+fDus0UzmMSfKA0
7908x+ZPc1nDyqJIyRRUspluj4hZDb9q1adTWtrKtmqckeqVsb2iP4nHqpW1n7gJCSCmLje519/k
Oxmo9dBEUNKB/Ywp69+0VzsvIxyuZhnbx2ypKMrXJmwWepYY/wS90YV3uTFSRmwb0k2jKHzbDhr7
OgimW7NAoZ1AuRgrGFRpjywUqcnecttfoZFQ5kp/IYaX60VOLZVjbpw6vkLzjS4CTmJkfU7xcPJs
7UoYySaY8EbLWD11ZfKQkC7ET5bg/h2eJr6NUN37FH90dgc+HR3KBqn+OnJcdLdFkW3KSedQVxBZ
0jy578zc2eXof0BGYfP01gW/Gtv9/CG1xg4AIo52VbpAVMv0W0R0eXSnfAxIGUI28dbTfic1hYHI
q8kNS6I9K2ndnV0U3BBASbD9RaPqGaUwQznvT9UWH3r/7BrjTTvJYBtMlOsGhSS9KGG1xNmHM+FA
SRxxBG/6HTgFK1rW/qxv5aNydhHwzW2ZDESH1Lee1xF7F0ck84T9JqCI6w+laHcybb9TY0jZfLIC
znS3vutr6wjv0NvkXbqtXS3AgCceum5PFHZKo1AHQBkFLzSmmi3FCn6bjqTjkuyxtMWQlDN5WlQ0
/HiEgiTdblMu05KMRsZ9sDLM4wj0k12Vq3ajMWPaI/vJykG8XubtD6048tpNhFdhQROJOl0xeRn4
XXNJhYBSTrOLiqblO4oDjpdmZEhaa9ccHbem0mF5D1qU2Ygv2m+kXWyisFSshDN1u8k0sdq1EOBs
AeIhZrFpGM+zrn034WhdtVV5aHQvvZfXhBaOUXFsQ4yfZeJQ7wwfHPPHyZL2XCbzXUgeiQ+cIBij
8XacV5wi7LhaskVNmDyYWWcIO5gp5lzdlB1IKWkC24shWK9qpwOO0ZYvMBn0V3gO941pf5Z2+hrm
xM1byaRvGdWUe29TYN2ZpFyQgIK7hq0/3bCis2+cnAEytQhmRxG81l1AH6Etsbu+pO08wisAgaLb
9WeJn+IqrwikC/pzV5kdAwNLzLKn4FM1GumwXbUOQ3sXdUgkp7YKN3VtrQotuw0grx4MNU0nw02g
xULqCeKGfKdZP1E4oIadzLuGdNOawViP+hrIL0CiOB70xSjPpL5kNYVDywJ7aK/LOAm+o5wW21hX
2DS8neYEGeCYtlrrQtv09TisKY7sRju4BX3OnGVyGEiV3E6T82CUgXlvZeXBGwgIHkPjIaYXtR91
Ar0m7Fal7RjE2JJGQWP/ypAe+VUCbt5oPBlUCG1Lzds00LWFB2RcCVN+JNiCfXKYsy2udZqHuDZK
Q7FrgY5nWH3H+Y6PBH1XevT0+NmY24iY2O6jhfkKLysDmoL/bWqokAVRt8PB1vpGZqFZg5WwsgEl
HNCB6Awl7ySOwQIcCm1L750AqJg2EJcI8o31c1vnAGgAkc599qHs2jiRnL4Z8s9At9PnLMju4sz8
tDPSk6ocClGGBaUJNmntbftouM84FFDUdg1Z6svuVyMd1cF43r1ode9tYqfYBi7Mr6wU9q5mXtar
5ht+EAtTD8u81VWnoRPMlOpqKCvSokEhME6xmyqilyHRGH1NpH25F+zGZcf5HcuuuLXi+K0qmZdz
ytXQt0AMtOlVzkG9N6UFsFqjp1Kzth7KJVF545osnyYSw002w0CtfKfCtamXdDHi7jUQTbzx0u6t
FU3gB5TwsH90P0NTZaT2Eo7kkRWzhraC7aNggdwP+FNdd5trHK/z0JOJjpAk0xs+rCg8P4QEx+dP
aEO4x4rBxl2ylFWtv+is7tcuvns9JNO4XsrEVonnti87soC8DvOcM1FzsrEBRP2EK4rnJWlwNdnE
NiYtWbjCzn1RgiyrhKn8ZtaKrY7EH0lnVG9Cc/pouvxXl44VQin3XEKI3znebG+ziocjXHlOY5aA
w1w89wP/N8skDjNzSVDXa2q8YiYrrRoedQWFoV6TrT2RLy+RIbR26tOiOuChH/miVnT0lkQVfQGE
Xy5RT0Gs+T/fJti9/yvg4fLkaXmFPy9TsRTyHQC9xdFIitq/vOLlMVX9VzIEdXxJVMtf7xikFRq8
y/V4irjr8oS/Xfzz+r/vAXSBe+3w5+P+41P8/pC/35H5rp03f78lBDS+dmvIR0enMTk+lm99efff
H+TybgJbRL7/88aVlrKEuDy0Tp1/Z++8diRXsiv6K4P7zgFN0AkaPaTPqswsb1+IsvRkkAzar9di
9mDqTutC0AeoHwrpXdOcOGfvtedojvlZv178fPHnVc6XdHcgJKJjI9373Ws480W8vCn3kJLNvZrT
H4w5N+t8CSPbDEP/t9u8aY6l+XlMgsiKrtq/Hnm+FM5H6p/bGliPuIRIQZtv//UK53t/PfnnvX6e
99vL2ABD4HWGxtJw6KOv49YwqBvCq58PUpkaE4jza/3pYtmwrZJlwPueXxziNJ7/wX5I83NSSApN
wmshlc0pBuc/yYykieY/v932c/V8qVDuwU0Lf/Pb7efnn287v8jP1YkqlLUP+OnzvT93/LzZz23n
h2Q0sujAzx/tt9c63/bby5yv+qqCgtXY0ZIOyPbn9X593fP180sVrUym5W8v8+tBf/Wy5+ekk3/h
N63cOnOUW1NQlhmCWLvzVTcAUGvPf367qg8KFNpvd/c6CFZvk/hzx0UHmHZ+0s+f327Ty4605AGA
3c87/PY2P8/97a3+6nGGH/CZfl4LfSFRWRfT+ebzE4QkhuHXN/t5gT/d/9ubnK/+frfm53I3Ju36
L3+Cn5f9+Rx/+TLnB/72mPNtEQqyde/CMIixI6PzRUZ4Ds0pesXoAxt3ra5D1cebX4eL3nrUbDhj
AGJM+XA+GpQz7Yx8vnIvrNSFWzZ3H3LswqlGS5Elm2Np80kMAINhvClcB1umv/XliAzp0p4v0a2r
BUtsR67JH7G3fOeTmdI60738Xg9qfedHyTYduvuqjWk5arQ0XRI+FgNZ6KgXwo0MuqvGKI+kRaAs
a6mZm3y8HmX3Cex/lUboCaxEsfZgDksPkPTxbByB+BEAUZh6sM0N/dPPhntD+ukmqhBF5EOJuKi2
FyCJ47WZUyWF6TEvq2hR43PEPSOjg4MK6hjOc5jSapiC5KfcQAvAENte+UBbLnVKYaboEi+uCm5k
1e4HfXQBkU46iSXkJk/kilkOy9XBfaI0YWmjiNjsGwod08NBHcPlrSG8al3OUp/fdFWyVmGldyVM
yHjMfLR1gGWPchApKN4XvZ8eLJHtCymPqHQxPTekSvZEmJUjkIG2i9c253YqlEMUMpGCLByuWLGX
q6bYj1F7oCvBGiOhDajpQBDDxMDjzxQgUCLe9BW/na2sXeBF0T0B7GQCmHjwA69ZSRbmjTdepd3w
3bj8MF7nvzBTZzza+SDoU6LfMl5n5rgYEiIjs7OD2ekRoqeEdUsdPVXddxJQQOo6FcEw2d42mBau
JtVOmYy/tdoD5uzwSwva6bLpxZra+JFactg0lV4uM9V8uvF1Hs7GUbS2C3pBRbq1tHG8NeewIcgM
VObZtCQr7bXp/GjN+D7fEWObIkSIyGWcjH4rVLbx0GisTcEXD9E1AiS8GWb3PtgP/TBMaD5DrABE
zPAfTXxihAOaGSSG+tDTGRuwLymTlX2kfasgn1b1cJy3IDNx1DGLpi9G2JTJDeOBSrwqzQ1Opdl+
VLk5LE12vyUywG4xjEjlosiVS6EngvWUe2BM0a9qvCFEAg4rMJ4bS6Tadkp19M5qZCiSM1tE+fIU
xClifpI20ax1qAcNPjDv5aAkWxVq6gin6UbsjzY6Om2Th01wMxpAJSvvndBRAQk6fBs7baM8GFO9
QV1mWEf6CdFlVGDl8qNPTM0wQ8AOrY1hevarEb++2Bnal+sDfDNjK95bhp7PAdw3kwpwxI8ZANvu
fjRAHUDJbj2q71Kj85p2cHK09COtjHYzVRTGNB7lRvMeoacBx02I96izoiWwp6AXopWHiV162aue
prhhXIVESq5zpq+t/mZXgrIH0znU8LsmrR4Q02dLn06l48sXQ3UnZmj50rPUhlTVx1IPIE03CZ1x
ogZo0nSsN4yByI2wDJBPMe5I3GhnC02nTjbAWYpH4FeVwLaWZayRmrzSV0VC/qFnhGsdyK1hIbjM
svEJts5bEFY1U+PyM5meJxOSoYs6VI8jZvfmg1dFD5jhi8siVsDBLyGE607nv6mh9Va0qyCAAGQt
KcidwPwuMvTUuvOS9PYJXeYToIAD5MtwmRvwk3X0d2oSyXomMSjZHMgMJaa4GLdpFDmLeCqi3fju
dNsuyO7Ton012oK5kBqvRaKRroxn0KGTiEmCY7dgEFYBOjKKlgZr3a9CtgkiUlrUcckb8evofyRC
GGwWezlgwcKmVS0Va8RIp2Z38fs0ZG3ITZ3bwQ1qFLXuAyg48wjZGUjbKFoOBBodhyx77kEHrgw/
m5XxtCOaJn+SxEAubTWuMuCcKwCQ08qpdRoyAxMxVPZrMAyPTmLedMPcnH7qHKa+VZxipUQQEZuf
pZZ+5rH50VRYv2m4LludwJfWzXHMtJRreZCCg0BI48H8WURj+GygUhhydJ39WN7pSXWqGlAm8LFk
S6OzoWFl9nzgyNz4DdY7XZn1etCcOZ5bXjG3It7OESvLDVm3hsO+hE7I/0iROnKDXoT2qAK6nxh7
sq+u3MbFPJSVpzylsWW5+6py3ppYrstBXAPqy1dCz3aR4VaLMFBq1ZIRvXG8/gJs2iJ0ZrgBZ911
ayXo2gH6rRyN2Q3ivhF9QzGsAkv78CoGfEE3bK3YYjLQo1FyoesO9T2pkMBYcrEthbm1p/6YRsVD
MegbYWQI0SPkIWOVvcSEyZRa+ezrJbl5yzDyFrasbtEA38NqfBxnNIuom3sQJR/l4DyZJboaWsOk
T26ccDgCt3RTGq5Gg5TVcJxjKZHRlA2T1JKhjCNIgA1QqMTOto+BYcQo1V6Y2r/6YXbvyPYwOPYi
0XsErtmuEdlLOrBNJKrZmC21gdUdogkREUz2tV7T1CKB+jomOsCq2T9T5LTZjlU36sOMWV/cO0js
y5GsZ/t1VMNr2DATdDMkoV5JmyBm4punH70bP1jV8AJu+CthSNuFFhjweN+K/J75KhM5vbyVuErb
WGM6nhr8saI7MSFIKae4WwN0asFUTFvhh2+N1+zDFlsO3U1C4nOkH8r9akQzrRRnWMDrSBgKwfhJ
R26hiR56ul4Qf45HSBU3aQhnxkAYscYUtR3ANL3kTTI3yAixHhjTY1ILl9ooykUUc27WzMsqa1kv
BzOVyzV3s466kkGxkC6x1faHnmM80vvnlg+11+VTLFNgUGP26JO5w5HvLq4DYhFal58+PBmSMsE2
tyrpd0MZbJod9O0N2D2bgwRSiRjL1aJnTPgajQwGW1eeYm9WL6hmrTejsxr8Q1qWd1kLFJahECYV
9t7eC76yDFhz2kNhGuonVCEH01fXrZct3ba/kSp8tQmnYg5BGyrpsxfX99EfYPZcNhNNLUvQG57Y
Nmb+FZk7lA210VPRDGA79AO75Fa047SH+xiU+QlvAGobzEB4Zthd2idH0ZYjzngAKlNeZQkNElw+
/JoCPaeVwx51si85G1dylfVIr9uHmEb8ro6YqiDocXEt4DFAd16E3SXSrQi4T/CKDWbFIdfcOMRQ
uU13tGr/qEoJFypAS5/FeL4YrVsaugIs1HmKOtULXW1hTTZNfosf2eVndF0cBDkqq1VruiSJ42Gn
z8JkNb9DTy3Z5hAzoaFe2E0d36purQJH3XOCo5K88T/1oW0PoJCXkD/snReoe02MrOb89hXN72Ic
tRi7bPtaN/4m7DymGvHIvUjmMpo0NVORrCwJcNA1dh6KsApNYBUyPmPWhyA1T8FwdN6eOM8nkpWI
v0Oa00l04NTGULjwdULNSeKDwI/Vhf3V4CdsLlV8a3D4WTUt+1oQpIwJq0MYl99uE9MeNxiXp9ZD
0HgnBCfvxoAqZaobSm9MQgFhUYx7j20I4pViMaTJ1vnhiRJkkdT20YzTR2rtR8+x5NKGJoJMd/ig
K8WwxeuGk+dzqnHGFbjNt1DGnM2dG438WiCiFdLtir2jJ+WB3q3d5UybnIyMOY8azMnEJgnj727j
C3VplwYBTzaB0sbQP9hlvzZMQOFjrnFudVkHO+01NlSGvVp6bdEbZ+b6Tkus2DJmu6qqiSnmFHVE
NC0s8KErwyseUBC9s1KulnZaIXs1mPi7bDTatxmYb3GZ7gOH6WAcERcmTrnU4UVFiImznEJ0ssFY
Nam39DHlJJN9rFv/ntjJL0Y7li8O8RCskbyTq4HAEqvRWnXhjMETiEiql6FOLtpiup0smjOdfK2E
hlrVRzQGwuVBCiSjgwwePMIaFpUeUndiykcriwHcQ8uhgxBAnMJ4ZdqRC0DcrP2WtHm06EgaE6Fj
boQ13ps65qWEPTDiF05FHM6Ssy8bQckqAyrDGjEiXDF2hleYdcx9HjKXvTTP+2qdG/xOohencMiP
wORxxjmeSTnWHJvUftJgDBDWxZ+uezabS83YOPrAGMDW7kRJVoFgOcZBqsQY6OEDHR+92bvbExKX
phzYNOsSLtRLF1nvBJiOm8Ds7mBUr0dlAMYKM9CNNRWh7bP1l9rorylMYAdGKQWVxckCSV+ZWt8W
44qFM7RfDLXPx03yE2xzSe7iTYy6fhFV7ir1md1rJFgtXNt8sz3vK2a+hFWw3Ftmv+tG02fyYNxW
to90yvARFcMg01OiXXnCOo7B+CLA2g1eymCc3C4DUaRrdB51QCKXho+EB3EHkLNqXwfqUkOgCPIG
cFcmH5KsOEa6c9HVAJxK6ude+czgDbNaONls+UtWi7KZTrQCnqX4HJEkyXxKwGkhJrOa9sYt+he3
6T/iXO0mhtqOabyi74QjaPXpsoBBFww1tr6pZyDAxiPFXZe6Ny3D0MWY5McOx5LGjHJRJv5LYqM/
Qf90H6jbVugMQlm6w+wFTKxD8GWodMxscRAGk880VGuHtLRVrbtXklVHB1iCWBj92hf9g9lpD7rf
FpswGm9xuHUr0AY3Ock9XZcEYC6nZ8+/JXOXAHUzdyHhzYYFlVBgU2DOsXqrxCxXY29fIBtbdHW7
VW6EfgjXc/ZQ4QAlwDPYsU0uaxlZ6yEhqBy5HQ8Fz7bWTIfO8wXRZojcG3x+IaGHfov3lECAvtKf
tSy7gFJqboNh3JZDsCm7DNNL5bZIqtRHVMH2tK099QWecAqMOWyDqpLVV3+lp3sqaXuvzcqTLvZR
yHQOb0MUR+aD+7X856Ky0OB5yefoRs+RitYwT8n06FprmfgmoqvxqRRxtg5Mkk1Mb1F0UN4aXC1O
wmhPtM9pwYQ9YNq5ChL+13ynRgvj97gdDSyc7o6HJbP4ykkfhoGzt10iaJVA+Zado5a+10iQf22B
SMi/EOWnDNxwkUbypMJoY6V2jOl1uJSpCfM1gK+btCza0CNX6iPux4cUFRscVd9fVOzxa1+DqWX5
7Ep935yKceNDmx5JR0HrqWCepSGj0DIAfBWsRdZJ4LQOg4GAXkgcf5ZBdtBdNE0swWyW9bZcTHGz
i4ZSkTvXuIu6ND97C1NH9gBcutgifHt1UbO4E/C50SdPzpKfJTOgjVtmn2RtvlFR95sK8uEUIlSt
+DOnTiwGfbqqI3/nAoJtX9kViako3mIz2Jh29w2S5RT4+LxijlGGW6/zzn30jeFyrDWUHBWr+JIw
jq4W6MqY/rlMr1Lf3GpzKzyS4yGzdUVKedFuYgSMDsNmQqX6R/ZR1CCGROTSC2ddkxnD8xaQB8MV
JLQ9KZkPeFC1Vcz071GYaEf6KrhR0ac/PFWe9YR+5t7NW6pNqCs2OotlEwTxAlEHiiS0lC6rBQpe
9k00u2W1rWpnY73oJKNUhvU45K3GD1rflvx4i6K3brQsHVdKWM8d3A8jBCZJiiASycwPD1gI7sPJ
2Rmz7k2EUUMpTJAKghGPNSwmRfxdrZXTh8P12JnXfhTeyC8OvAG8zb6yDmSh3mSClZpTw3BPehBy
Qn+OwFMvRrM82Vl/P6BT2BDIcJ0AUiTeUlt4zGQFY9gVi0CYyBSeo3VnvCGlfnNxLjc6G2ZqP7qR
c2c6cG7D+Bj50zZVWFBIB2lq9pYQ67QHI9/Sn1tlv2sukhC+1x5T1QY3Ls2YhPM/uHnCDMxuX7Wn
tHKODQcAXxAOUyvjJZgXr54WHqYarQY5oqnpTDTumg9ZDbNW4DFrK7QMEXKtHqCOrtuIRQK2FqqY
tihJh9RxU9lMkMtAvReiu5FRS2RuYrOmae8Ivr9EZNEsGVJQUyG195hY8sE0osXz5IsCwGAoY6qF
SMqPKI92iZ1e1HiL9dT+jLyaPlVdS2LIjXAzxFtzlKfUSYdlXWV72Q34SXTglqX9lhrNRW0yifVt
olpS/LeJst6joLipY3vNR7hsoysXGkIz9YdCg36TOkg3YvAXvXUbKA13RvA9Fdq9OXvWcOzca+lr
h8bBnkxCEnRJzWWi7czlylLGh9uqvenHdxBxwn1ZpJ8qmH/sKHsdje4JuDGHMAuncVPyneP+NKb9
sUziOywUb5QQb/osc3ZLkkvl+NrKsF94OidyLfdTIIrkUU2mi7y5PXcqh+3AIXNljbRm9di8QLVO
NyF6JTQqnmeqhzwLL1FB30LtFgtX116msD/olX8R+cXR5BAOFGWryhKJQW+iqiENto+f46wWy+/K
lh+2lb0HUhLFYZY3uVYtkLBxcHFwxwSYP8CPTUW/DrC9OnT0stSQl1aW3yGGXBQuGpIC9cvYY2GK
jOApSVDF2i3kF7iEhO8JizE1YnqtDLdOVYCHXqppSBauG6ebKXQvs7J4c0T1inT8qssDbx2znbKH
POF2cNdau/KL8hi3Xrg162Tp9uRiuFqxtJLppAWEDWbdtK1sa223kH445WlrO1t6JnsXKspuZ3co
zGc99eBhsZu/lLT828GleQOmiVU5FR1bcXG0skcIMqsoK6/rSD1HHdrXeROcxspcFJRHm9BhQ6GX
f8Lut6Uj/hy46kTn9iogZplVAmERWWWs7UReZiK/U5H5kg8O6Soqoqzt5dYj7TAS0M67Ir5DvcB5
WKcpQ/NY7liN3YH+fZYq+WD1e997Su1d/CBWMc1hAdmzLQ+1DF4oD9p9FFGiBDTqD5on1jU6qiVi
e/K9c3NXa4K2XgL+LjGr8JCP2qF0pXZirfk05PR2p9bd1DImmMp25jA1hDgYauiMiywl+PZYlBoD
Al4AhpX2wbp3MbbdvYgDbzdM2kmyKieSLKWJ6YUXXdyzaCSs0RobbSkTRPcS8vHY5MaFlqFlriaA
42HqslDzIn2bB8Z2HP1qb2secvzR95Y4wPJbbWzQ1EDm2J6v/rotyHcJ++UcE+NmZBrWhTQ5Vymb
ZXxebrOIOJJiePZEfGTw024cF09V5Y/70s1THAfuq0Mf2cBAvXCtVtvxfTaTQaHaEtBc5zDrWdo8
TlndbDsq9LrnHNbVNCBjdUdK/VurQEDFDmefiVguYXT+1g2+XZe0ljFjNFTRN56aqkMuiYqgwZui
taPCwkRp7/TGF25gdhoq7DwI3q1EgM1xaKFDVRI+FnkCPfhODoclD/RfP5dskYZo09u5gfsR+Sbm
F9D2IwfhoA321hQfQNWDX/XNJz89tUgR8Agfq/nt4nkCYzlkXfbRa+97j56AiOEVO9IlkamPyWHS
ndtcXskEDAPKmrsixOGOkWlfS0FL073Cw7ioXe+zHgAjixCSl53dEBpJS17LaRsO9aUA3owLwmKP
8Itx3erqou3QPVYhMbvliGQNoRu7tbUvOvHlExO20eGnoBOv0ohOqBO0C8OVDVuW5S7MEeMdCKmr
Oume4SNTDg0JtkYr/+7jqTmqVG1D2tu6zUrZCn1OsPCQfVxVaz/Sn+PRPfrhNyqo5FKvZy8CC04Z
ewWHx+Qu7x8DC1tK57FGi0LksSXW70GVqIRLlBl+wtrZRZYHQ2abxLrxlPocrVMFpC6lxQINyt4a
hJzMictOJ06sse8dPX9qci9ba+CBV50BgiLUYIV55jaepXAJikz+E0MW7fpO0DmkSYVOk7Ynxt8p
Y1aCpVmSTjNpzmmw03SLMohnmZcWs7CN7jlvE4bEvKdVGXQMV7qQZzUz400NrOE0C8JSkXnL1HGM
dTB190ZWUqhaFc5iSD8Li4aVLT/TpLqu/aLfZePsLsrwjJhir3JFWGnIYKqZaD65bvrW0uTjbFNq
mE3pmGVltA+Tbi6gzRfbwf9KtzLc8uj6Ws/RLPUm8rZ59BS8VnRYMC5p1K7qgHEA0yCGyjCDpkcx
chOAeQEyR7Oz1TV/2506MrWWMm+JUCnsmpqfsYfT9d6+rej4xVPbMy9jg/GtkHTMiOwayrvFUKft
TZUzBGrshv+aviRGMTmGNlwFcOSHIUOO3NPWpJYijKLDQsNqahtVAuwA+bNHxdgdRykHMdd08djE
x0LoV74U1lbobbXpRjJLqgSDRlqsI5MYySnk5BCGorns6benHpaGJB0enQIfqK4emJrx/19MwObo
yAYx6V5ZSVuddWuO8dW5rK1uU+hWveyrIj4ol/lpVdO0l9agXdZsxTDAgAUq5J4sIJ59nyhVe64/
S2VfTt3eTjmSZjG4bpIHdnjOEg5h5XghmnkmVOvaojVyfFtuWlPXZvZihoeTpchmofXCvGTemCt2
NJZZjv2YZ9jGXKMIloRYFCaUCLuX+GbZRRtJkp8TXGUDb5GO7MJWVpM8K4SFiq464K99Ug6/bWAo
B8peioaG3X6VD4+1wzeubN7STDGYDSHU5oaRjON1T7ZvG0jB84NHU/IyLG90WihsUQy6+V9ZR2kD
5REkwjrgvQ05bqyKQ6gxV1kus561QyLCMgm7nWDhvtC1XFubrSi2DIshPRcbHxlmFHW8X/WmO0Ld
5gQRdsn4BI7hIDu3g5qQlOgpsVaQhIYNHoDAEE88SPsWOUFfth2+S4vQQtcjYYYZKo1D3/RrABa0
zR35aaqMn2hMrrvZqesF3mMWdd4OnxIJJ6TzLRQa1JVZVbu2uKwLtmQ7wDXFjgSZRR7FSMRZORQk
N5g4OykrbLY5IY1PIvbedPO7G6bPtqhufOIKbLu6nhqHtLMYY3kTvKHd49nCdDB03weQpVaD5JCZ
UfE4Wt+dembMDv6pJOrWTaS9+LXwkCrU+pLjHZICobkEQ3gfUSqY6TD2ApVPpcM6h2QWKlbWtVuz
5FiZD2O64rS9T6xgvHCw4ixilj6iaClmw3LYkPW4zWR8p7RM39TetSk0CkN9fOwGAFWNTld4qB9U
x0TE6fHdhUUDBoioVGfIJj59eIwa9QIfvWmAmHfxtcdqn0UwZ8WuG56EyXKgxa+2iHyNmn1Xl3Z0
FYL11kqLsQG1St+g5y27F+ARaLqDY9qmHYkTn71HQ18mtOC7ULtXNAUIefMXoVk4ND+sB9I+6LZm
Kl+jBXnTWLrXkTtCDovFPk+SGyKdZ2I+dBt3kkRP+vSvjY41H9Q4mv+y+NKt/l11OhWL0+8Mjj3b
tChhfWbvOMoDnou5RPNYGZtufcs3Stiq8BXV0s62kQXGEwZ5qiW7XIctVAfWddX4yUWJLnlpVfCR
8AKOklwTnLyw8vHaRKrvTxJrlqgRsgygs6L2bRzLK86wCVUwgZ+yjGGiFuhA5GZMyoZ8XdYdWLDk
tT7Jz6RBC6Ki5M7U/WAZVbReo9KG0FfROMFA114VzjLOtQ967f2rFu6YviJj18SpaxizTUPx4brw
QV3B0qhuTtXszCGcctqGUO2u4vmPTfct13z45fM1fCofnU3nYc4m4FTg3QMuGHY5AvFFigSCBlG6
8TQfsmDdjStZcRwOpHGftHHCdqA/NTLqV4ZpusvQ2nkOnjEx+U/EXwCVqelpl03er+uAhUzeT9RC
i3ooq301NPedK6etiQFp3QFTGlIRMjtmOgcLpNqy8+Ai9rAoKQ/vr8EkjhKOY6yDyp6VV1qurbpp
T530brOCH7SY8KtKoz4pXxESGIOk5PkI4DXFeKPqk6s6GGny02bEUfjetwZMUpexfNIaj5ZTuag7
XmVVBNtowGBdgi6r3auciRiRpwI5Mcr5QGqbjhGrkWnNqgRalmDaCpwOa3h5kdbtAOS8Ah4WnICS
HUOHtQrLMnSwEl6sRhxAaaCH9iVpf/HwxSEXGJvrXRtWfVO1KW0YBxLHyPxTcF4KM8VKAG9m0F0n
Aa7x2La6lSpyglgz8G+V4X27dof3UD0OCqWZIE1v6Y4obBus+JY1fYqB4DsLOmvy7TpsoFOefVQg
5Gl+Kmo/DdV/MYakr8uHOkVModi4zOZ+SJtLv0bhg09zjc78wUjhGhD7/CG6Gp+8ZYCW802LIDCX
ZHC5yJi/rLvQ2ftIfi5kMjwYExa+kPgTOyv5AVzxCTdg25K5gFMkA77uJas+ye4hRDA3dXHyIyNH
TjdedRbTA1sEL9E1ChSOKsugn9atqVZaVx8Bj2VbZBn7sQuuZMOA2KUXkRpEYNDTSzj8j095YX/V
03AU4A2oUklEiS4xJBcLtk4NQVCzSQU+rXSuzpijXDlJhKU7bTBsdtaustXegJjU5sOdNk7GsUUL
ZEqb00C8g0thU7xbX2ZqgTOGFaGVaqLPlXIy4HczSc6uED3VXnSpmKXRc3szhVIH9J8c7b1xoynl
rxo4yr6YkfjxTUaE+TLkWF8SLy6MvdNlnMoBJK8zQ5J4HGOtG7ArmdpXaLdvqUjfFURltn5z21f8
v4i4X+KDSjfO1ICrpQmZJPla0xImaBZ+PrMECSJwsdFhYGJr8zN3aJYRPnGEvUhU8sD//637XuOX
XIX0C2jT0vRvfB3fIcsqO/wamuG2Md0vmaknb2zumEJAIU00guVdxdwZd1kVsBwQxqzeYY6q4bl2
BHgjPfK9BXmKFUt+kn+QHVmXsjLejaAHs1SgE5unWYUiSYKVGrCwQu67wbnsCOQiY9hlDypQ7+Uc
uANHe7ba+Ls2cWLDsh6I6UDWFuCer78Kt3kiKJpudFFeVYJsO86cHNNJs/V3ueiOA0AJvLM9w5N1
68VI6nQSMEMK1Uq62dqebS4cfD5d84uBpreOJv84IElbFYb4yPLwBrNwdAFD6GKwp7Oh/CgBhFG4
5wcHUGBaEN+tRltfI5sjX5XGT1s4W6MfwkOjZLUJm+oWH9hat8m2kam4qFmUhqoi9rkFPZD7leII
j5Es+YogrmFaUHur0Pje4BSFQxeH8pZFmBOutbHHAhH5l3Q2lkNTzOfBmFR3t7iPZH1tkUozAHXg
Y8SrHh/tyqNbvqzp+TkAcxcV4/JlPMLQc630kDjVTQjrdmEOkonVwBBjIIYG5dSWVCQAJfJKTboB
tbnb4JoAr5ZSlMlmVxagPlp6wnEBeUcNxdqLpmMMv3pJ+kyx1qW6CL1kTxwxCncURwYAxjX8mqeY
xWI24HfpGkoAFcKBo+gHAPEZMtCrEsAKfqjFK2003xxVXQld7XJCg9fKoN7NFO4Q6mqN2M0S1nZ/
rULrXYrL0OKoOcS9yzjs20fjUAobYmXnf7mjeqP5JSrvkQnKdihCZiXppcWiNAopI4bQvHKT4YrY
6qu4J0y7NfYyzPKNQXvAyZ3rwcQMR3uq3spKJ+/NAm1Wm0/NAO+momFq52BWVJcs/cI5FZN1F1jJ
reCYsvGI0EvraetL0i45kwsvWbYlAzKyUdZJQjcSC1yCRcKsBmuFjJJrXkixI9HFzEnzusr3cQmq
uiM1UimqEpqNfjEgAdCygxjqzyDpPtOGWQVxVEZ1m1Vty04zYoUpn9Hdf8aD/dV25ZrItZWlZ3Kr
awPzMuLVjIpVuxO905JlYI+BjOaZdmWVE6F97mPiDjudzFtMmdVKU+YhJmQKvCwanZYTot3gtT18
o6VeV7rkhNHUy84XG7viDKv370jWr7P0XVgz4CDd09S9wRJm8v9XPk2Bv6pBH2B1Mh78skaN5L9E
La5zJp0HDUzCAqFdi3B2ONi5d4fXigZ37j3odXdog/Lq/5MP6vFvX8X/JfkAvqRz/rk+hv8Iv8rV
m3r75zNPb/nXP/54UG/RvwUf/HrCP4MPDN3/u27rP9EH4if4wBB/1x3dZLGok3GgC/dfwQfC/Ltu
mI7jOUz6DN8QpBU0LHKjf/xhuX/X+WfptuHasDFN+4//+s9fH+26zMawLJrfrv+N6dV1GReq+ccf
pu1Zf/xN/nrg/vMff/DR6MRZuoUyZ049cCy+7J+DD0pSi6Ny9MajY6CbyVIM6cy5PXnxp4uO27IG
7uK2uvh18fcHiGxLu89tN32D0nxZutN1HM06QL9UWxKOl6wx/MeupHfWlgLpcRWzctWuIxdacd16
h7rW+gsARN5aM6bvodTi62Kc5gzxkaDSIU02Za05Sw3WG6eoECBibeKEcMNTjqnqAs/4S6RNz8Cf
EYESX7yTAsVx2g9bM6cHklOdUVIYzTarnHSVQ8xdNHEPquX8TWAScl48X9TAvk9354sCQEF36U1l
v2K1Re9Sk5TK57viOZv210/xp5c53/WnX+n8qPONOsCguJmMLYkInb52pwBHDvOq7vl8EXt/thEi
urfnO843nf+kISHihK7Lv7xN9AqTzvmBGSajf14UWgfd5vzM813np/9cPd/28zbF+Ynn6//j4v/+
7j8f8HwpjKW9H+N62Ku+lhf62W40X+rmP+fbfu5oUv2ft/08LrQlB/fzY36e8nP3+SnnqzAfI+ZE
cMv/6sGG7TBVPd/zp1f8dev56TZFJ/KG+fPFEBmm6r/ZO4/l1rVsy/5LtQsv4E2jOgRIglaiJMp1
ENI5Erz3+PoagLKuTurdzKzqVyiCAToQImH2XmvOMYOvjf2xTd+ft6zrx0ctd4N5pwCYSaHmr/+n
gCoCRm++jx6atPqCmUcxznPubLkNZw9Sj8AXC9C8iI0+2yNQ2yd+lW+Xh75eSBEUs9JfL/lax/Lq
rxfNT3/f/ePpePEX0ephzrUsLq/6sbrl7r9+evmIP7bSbzyfGkZI9QctQLmKZvdSPG/c8srSFwAY
Wb1QOPRdYQou9/PZcre8aHn5cncSgmjf3y2PLg98r2nSG1ay3CfgJ9svS9/vzBZr1/d7TIGGXJvK
zJgDLspzzbkhMg8D0PciaESiphDX7Jfnhwz7aqExcu9n5xk2d8XpWkN1ekHonFi9pJqm7RYMpTcD
KbOwPtIKERhYkGgFb80upoyLsBl66f5rEVkgUed8m9So5xzar8Xl0aAxDmpE+PZyb7lZ3ri87vvu
H6tcHlyeXl74/b7lMU+eUwSiLNiU/oRChwDq924sITV71WFqc4UzRUJRQDPopiTNqzmfxJcbpR44
qROFwi3tmWIvoVsEnVORL9kO/b63wmGvGp7uZuTzUic9T2r5kGsJFcDuLwOmrh2rtB538IHTPT4k
7Gvz0vfN8hhYvcLJYVfQEOX7mCrae0z6QHoIlfKkRiW5p4aku0FVKls/6Ie953OT0NjZhJP0EH4l
1Ps1yfKdxwRYu1A2ZBw8B4k3YaUQO1CGznI3JRQSDSV1ua5FJTbExILLfcMgzJQI0ekiiHLhHD4r
Y3Y0qtKizNMCcSr7ndQ+Ui54U8xW2qQ1QkZkHgzS6iq2YQ9whRAVbzNI071HBRjps+giGCT/SwT2
rAnGP5Zqs1KpX7e2Mp+jzRB8habX6PKoP3FAc/KmAo2aZFn8fjDsxBulDyZy1TmClptgTnD7vrss
VSMqOiWdi1ccSMtNjPBia2TSDkjFSH9NF8W94N+UYiNs9UovHKHoOQTGtKZE6de1LcCYyar2Vra6
/mtHVOZf7nv3W5aWx8qkwkTcqeBQDJECZZ5swcXU+4XIqgEu+Qemdbm/PPPFbh2tanRNJXGQaAx7
YK/zL6wUnPBAsa7D5X6A7nM/lB6/Si93KKyNRl3X3hy3TmVqBYJaoAs2qcP+a7EpXajJ8i6Ypo3X
VyphgibK+wJ5MXPSFTnxFqZ+yfy6wcSl9iMX5DYCalbVCMGUSXVolFX0phVcRsMEuIigTIH+NykK
HMgDhTZGNK40XmB1jve4yBXAv/fDK8nMJDiYZHlm9vSYuMIn0wtfgRNmoyBkV4x/h0xob1HHF/4z
9dGCBHBI1+3z+pdC3izl29qVMXIE626Q7bWBwUuu15pPkLHhMvEMp7Mv3krjulR/t95bl86rjoAx
oCwjdnFwmkcQ3ZWwFoO3VDm2QLAQrw2H1nQTnzBNBzKgnj/D8kqnD7QSET2+IqC/utH8Hd3TmRwA
CSK2O5M5qXrFA6RqBCwcOv/J+NDn4N4rvIy8pa/uVtEph1gNAi05Us5C0pmOBxXqUHACoFCIromo
FShGZ5OSCPxugjZQKNuar1MWkDSqK5XNoj1NOcXaCejGJlv4HMBkG4Bi+/a5Ghyoh6zRK27QJqcZ
TiNbaI+jeYfSrm+fUiTFrX9bNL+xwlR782Ag0IaLijI3hMdHy9TJkl0gaAjsXIzNsB79+M7AOqba
nnj2u71uunVq071X3np/oie3FVuyKXZyfEzrXVfauQiqxkbOF/D9KvCGaImv4P9QT0DDYlGeXDXo
xWzxuXo0hf1AS/czQuLHeO1GOqW1IySup6114p6QfpGfM9ndY3QYrHV/44eOdG1OoUNgjw+zAmmh
Qml4N+q7QdkWAdX4lVZ9wLCaEnpFJzO2pdBFva9PxBy+RxPjSE6TM3HuKFqXXHByfWsCXZz2lXEb
t4eIGJyJ40JZDZS+ovgz9x/V+uSzHx1IhuH7ZmIr+tuI/01fCZ8I8g3N4RwmsJsOwb7wKT2vAVSr
3XYiE+oT3rKK/AipxuDg4zebvfSZV5cs3qGRUJDUlzbfk4ATE0IUeyddxdLcRcIabCoIVMB3rKx5
JapKo0I4bPIMppWNrEYjPjRCyrKGa9BD0jIPVCakwRGPxZ0mQKqAYbWf6BsHTr1Dv+pR1gRclx+S
ad3Dgm+OiE6wHIFXgdGwUo9TPK7Ww+twDSqaJ5K1TrRLI+/6ALZfd0S6A14d12KE8hYpc4LGZNdP
B52Z+0f0SjFTB4ZEjU4WSRC769OjQcfpAWWeKrwgiAmNm/AZxbgywczbSzojcDt9sRTSdY+ejwP1
tpgjLsI7klZBauPEEm/JgxBDwpcDTNIbtaWbYuMN6vHy+A42DMrzVbxnWQIrAMkEWpZwjKr3Jt3G
PtV96aE1b2h9V7RNrBXYFf03ChjrCoRNWytnWC9QkWdhokUaAyPIdUE26gsCFd3A9o21YjMXoSo7
f8bpAe+hRRRMZnLpsJYaiSg+u8ThOz+zM6MdOCsH7FVujlyz2cxgoXYFfwMmKWGy9mDYbEmI+j1f
d82ViRMSguLQPmvKc9m6VP0at72Tf3vKOq5cNg2sV0FhHe5TVWzZJg8eT3qUlZWOZsH2r8UT1V81
BAJzSA4i2B7QMPI9fdmGoExOxVJ/7PqjLm6C9zY8T5aD50V4S/i5ykZcjcK2Ds+UtpCVEfgdXrOn
9FTugxv1QVg3010QAvmmDPSqKDcBUq68XekIsYjQjpyu3CrJSRqOgnqqvINf0uog7mlTmtRVDzCx
UaMN9M0vIc0J1cU4iG9jxBhzaz1RFLN+5Y/otJB0u2iN7glZKNSdf5kOsbqaKBw+Wdikxi1GoD5e
o/OmmgUdMnoWgfxM6xBeV2e5dcK1DhE+jgAnnlWGKwpnwbEQHjQSWaYHdaIwdumZlNZvlnhsAI2Q
BRKtFI0fmYItnsqNTxIHstL8/qENHsZpb5qUShs7xBqQEFWBs/rejz778aUDn898EifCU1qThdyc
ZB/LG+g57oiA2WyRPoB5B7k/AcDuHfXB7TizhPsCAnn51hdHSYBovuUbgjdXmSsAAyEkZuqHwYo8
LgvjKcvSqvsN+i1a3QTPoXpg7fGBCU2gYPZCYrgKHnS73PZ3ORhFmcx4SP+AVcnu2CYOCl8a7s07
aMh8G1RbIloeRGRDtr5HcriKNgZCG+eXFtnFE7YI/TZeg0q+KKjmNpGTHcZbvVorr57bIPlHObNm
TzPW+DXF33RVo0cfQrUt3hvnPlqz5ZLNwRA8gWb20IljNriqt+bvwqXRdPqonhDNaucIt4APkcam
JSmwx3JHWAs2WK+72hlsz01tvtNVYEurYKPd/Vp9FOv2F1BHZxeIK/lWOWeufDtyUmAAcMUdxhGT
PUVPorJCRFA9aXc4ICj0pyod7bWHZw7TxjpITry0zzd1t9Nh9WwVqta3noFi5prQiIu2FJw1D6cw
Wcwrf7ADh6wUI3fgmRIlv0OihXQ0AOH0Wm+Lm3A9kB4nbv36junSXJafbL/ajOtwrzqdjUFNpqyL
5SI7T3vFwLrkvCPstkG5yTSKNtLTTsV38Ip+WzkSReIaEO/Pwi/xUQJOhdvzzecwQOlx0dz0Il79
fXzCKIqohkgHLzrTMs2v+TZiq7bhxXyhzcFzEv4ppKr29G6w1Wtk2tjpgnwH7MmHqsmwjTgCvlu6
ohfkEbRRCM/RnkSOMMpEzJ6u0oMMo/NefkRy7mSb7lZDfLzqbuODbiv0hFablsAnvjRbOyrH+tzd
Vjtv+wq4bjpOx/KsbCCk+S6CtSMu8hOHN/a+GGPZcSCW56HxuGaskG4RKJXd84p8BQ3hPB21TfDS
7DRS3N/Gtbn39q/123BMz4NDhI+5ZfRxlPfZEX/7tKE7YMe2sE4cBN+rdhWdPJuiuoPU8JRsrA18
s9tmp5t28RCfiwfhObwbnPYteiD34IFuyGf52K+LnbYqoLWvmhf/CUEyhvUH2NWoubXI4TZtVpUj
bbhqPHEmY9fhG8ZBnOCARkRCNX4+h/e30111JHCk2MVnwdUc46g9FA7acTvbWreZHW6MF9LRhcYJ
TrgJppfWlm1o2zZnKICgCLpfBMVFEMbF5YUodHvrbxmU7JIDu8Nj9NAc+8/4bG67Y/mWMOqh8vUs
fj6n5/BuXHufwUv2G2IN3wTnGO0AB/mEF2LG+t5n9+0pk+1N+ypewwusLtDK7FYcVOHqQfzI6Fra
4mCP1zkZffVgvbevQILVNSmCl9Q139Rr9YLVAVYAY5a36iX6pdr9GcTkcB8f4oN81e3utryQlbqm
mbsSt/KJW3tyBD7gvcAbsMUEbmdgWVba0XB1G/T887zTucITfU5Oby3VCphKr7AT2hMqTR4cVulF
crMbLon78oN9Nb/iethNh2hTX6eDzzmmecrjdX7i6hR/LPt98xTdBFitubpwFDnDIeX3ipyGeCQd
bbFN6kaBjJXIAOakH2S5NE88x8EUto4uHUzmKHw1MGa5YPE1CStE6MP79B7dC54dxbR2VyAFJXGl
jluN/jNqpqvwLp44L+u2thl2dJE5Wm71ve8Ou4EfZDwPv6sXrD5EVm3Y3zN0trbyCzH/aOePwg3p
MxvfzbkiRZKLfE987JVnRHo7fxfuhjXX4g5m5VrZCycF2Wu4Nu7SD+yKWu0E1u8Y8am/SmUumcNt
/ARqV7c2wWW8E7fGzXRsiW88VTC2gOTFHCviC33cded6tx/hpeerBqkNBgLRC0PlfXQTXqanYTkB
LmcJFCacVEC61df8w6drTl7FSntveSOSbYjinD+4DL73J50TwWOzy5xhJzFVe2tuyr31nqJaQ8B3
h8bcfGOpegmetSMKgGHe6unoR3Z91zXoLmh1rbp740m8VjfIDgiyTS/z+OBVei9f2UT6Tjiqyo9u
PE5PXBC794mfESFJNp+MObExRCAriNPSuAasgItzP67f0XOhyFkNd8oZ2e6Kjowd2P66uuFcymXy
dUpP/bjFVHfDKS+56U98r7Er2oS8HlrEHTfyPuAIZQhkS6/iDpOsfrTW5o4DX4XYaWMFcDJ34HSj
b60bcSuec6y9jvbgP1UbElWpV2GJ4uD13ffAKdYaunquacNFP3arnAtedMN2D+Va4iRJnNmG2dgT
wg7/3fg9vTR4RX9LL9qNybU72ljn7Kk46LvmENS2dSdHMGnWbbTmkibfMhykDsNOex1chdNztett
oG4H6d7clltGqKx5e2s62h1jiv7DnP97lNQHaLRu+9FxnnBTl5acLbnRJroPL/FFO2BHvttUuNOf
ZHaBeDUIjnztODIvHLPeI7VFfkD1Q6HnHK7Fx/FtfCtuq4f4Lj03x4yzIBDZm+DBuJduqsSedt4e
/OXZvIhrOOMv75Ej3IHa5nBW3PlPH0BrrsLK1h/lt+RW0NZRsepnh/qq6WzhGbu/Eq5ihlA2Dt1n
MzhxpREfa+9oNhvGxXt9TwbkFsZwsWO+cCGy6cwwk71WvpKWgIgDjVu/Gx78vbqzJjy4G9lcT8aH
OM4E/Eusj/yK4J6Nh+YBOqe/19mPKo7Y/M56YiPekaWu2ijqNu1SbQXqvtJlQ2FuxPxoKbsJcyFy
of0sN1+PEQmjmLJOrYD6kzk3FJYlaS5RLUtf1SgTsEfeRxdmIRSh1LmcvNwslajvu8uSP/bmSu5p
VS5VqGV7TDHZt4FVOL0h3YODGHYBndfS68lyxF0qQabf4WvG6hYeauG1o5gjzbTQpFuXePZctK+0
mTmq0bYC5UKCZsS5S4rvjUxNflslPhPg+YapC6nE+s4vwX2h4YH5NS+huMNzC1dIHmgw1NFc1cd6
RV+hqgm3XBZjIhG4CvScLpOZhgZ1Qw5NKpjm1TcrJKo+SlbIdnf5hNQTSwsT3iminzQqyItVaoOh
TsVBmh8ayK7dB4EEgHaM39GLUn2RZ1oPI+pi8GlQDcM8KE/tIU5OY6EzDJq3k6oWHQExEmmBxyFZ
iV4BOHLKz7KicMIthRtqtG6FKZ4TJ9uk+AoCn/xp6MhUaWNUx5o1o9uMuT2yLLaDTkkjVOE0LiXd
pca71HWXJWNp1vVleUg9P91GCuXv5Wac+3dyRaH8+7FCaEN89BgYsrGjpCL1c3CQVu27+Wa5u9yI
2IyJYGAGttRBl5tCEEoZBid1Ud3D4NYigVjqsl+1WnkW1stlyG0f6MCqC0JZxTmnaZgrw+NfS1rr
U/ucH1tuftxdXre8jYwh2igAQF4lM6fQXX/EYo0cxQQUYHACiCHFCSLXmUbKD1Ijy3urOidNwf81
UKTcj5ZY7bHQoYbP0fh5O6w2kSO3YFZLlap4MXdthprO3rIUmyhIsiB2omm4RZKQoUcnhx1yJPLv
A1SJmxbMwQbVN2p3uSj3wOsLaqT6oyGb7e7r3vKEhVHDCX1q9n88uLzv6/6y2A3Ixg2cRxM1V4DX
XFYoIjd+Rf24RnlJb2xZXh5ebvB5cWzPN993v58ta4+Ka5dsl5d9P/61FqWtqsn+fkrvs4vZGg1k
FFxGHUG9WCpE7RSitSMID8UcVQYSDwZV5+vlGFzge4JKWCuWypc80aptbqHA/+u5ZeknGhAhIZy/
5anlplzwfiqyfDjknQxogyNmeRPV62ayv0GAGJr4eX9yCr/uL29Y3rqs9G/5g1+vXJ7/Xun3e75W
//3xXy8fND8jObG7//GW5QN7o0IBX1HT/l7N9+t+btkf95eN+PlR3/dLDQ2fbEEE/YYyfi3+/O/+
oDR6y2uXlfzxSV+Ly6Nf/6DVMs/UoST9wXb8l9/J8s/Ag2AHXFbxx/f6/X/++Gf+fgu+P2J6nRr1
SpvupZ6bGgBu0/00Qz2Xmx+P/bj7dy+hB0Bd68dqpKVp9f3yZen7Nctq8wUQ+v2a76f/7rGfH7Os
4sdqv15jKNNdQ79t087/n7k0YP1ozLclNopmvpBDQuFmfvbHXTwcNBc5P//jGXPpoi4v/1pcXp9T
a5JNDfbc36xiecVy872ar0/53pp/+b4fG/YvV7O87vuTlvV9PzbMXbD/rz/6v9YfaaIs/zv90eNH
lcLR/icJ0td7/iFBMqT/IgKY2Etl1hRZmoKYqP+om//1PwRD+S/0ZYZo6CAcREQQiIMy2r7ojFQN
CRIPm6pmiMosM/o/CiTESYZsSRbPaKYkauiWfiiO/p0CaZYX/SE/Qv2kSZZlsIFExKuqiD7qT/mR
SaLEFOakP/m69Ysr0EphVogsFKJ+qaz++GL+oX76U+2kzCv748PgN0oK/ylqK8VC7ySa//xhXtuV
spL7njtWUsxwfJZtdzCspHKONyagT/xd1+KupZIljicrM59LYdglKdSnsEtfcVnt8wQOSNUD/eub
3iFNynfUGEGimYVXPLQPBWZ5W9eVQ4gnzSnksnfaCmiFChhmGAxmj1p4zH3T7Ws0zALmLEw71e2/
/0cNpGP/7R/VdNEUMfVIAIp+fKsBp3goEabljj5V7QatvxKZsdOGRFkTfhFLAFU0YGxAzT6TUHGL
2f4WZnAAPGwoYdEQ9Jq6gZh+pmp6TJKud8wY3q9eaes4k1N71ImPlNETyHndEzSMubANGIhQ5U3U
nWwqNCIRQU6+SoRHo5BBFJ+SqMCrrxC6g1ZBkMUcilD0uIywkwnGGmVEkkWge4i2msCgrCAHCYbF
lqpsdtPhhekNkSpYLEAb9ZvnscQJFvilG5jSNUOyiwc/ACRoRW4EqnOF8E3jLeGnFI1uVvS38PkJ
6aqV2JGJ/Zk+yqS8jUX/Eyc2dcI4vC9aJA/90KEKr01nVOOXvJwBSWADGRBHyNjgT/2H32re6X7u
lAbSOwnhicYR+mOnFCu1UNJmsly8sSaaU+8hUuJXq6EYCwIOXh1I8yprAZWocAcgg6/iHP4fvC23
Fqjdem2zBRPn+rFiku4XiG5l6GuPVDNHDvs96Hh9rZXm81DDL5ExjqzEbmTeEtEy1f0tunYaAEmD
S2y8SE+dCLhNBrKkRXQ9ihDXCSPCgEIz+33ZCeuq7631pFrvSUC7XqnKZzIxj4S6mAR7UsA0Q4x5
WnxI5WKmht+mOTuewdQoHrtjKAH51LJbrx4Boe/zrt+Nsu7IUnKOPOEGG8NRM+wE1rUi1jQZuwIG
hsxUnTzITzUTSTAxrYso9ZRjxtlOHEU3ljU6BumAQx1/IlueZy53qcUe8x9+p7/5mUxsIBJaTtXQ
ZfGfzx0EE7XtaPSWGzK9peFPB9n0tZGgZprH8j1RnM///gOlvzuITVNUNJV5mwZW7J8/USNMDscO
n6gMuAJ0/XYyAVuo88GgZ+0TBvczSVVQHkz4MSN7MLxD2n65DNc3w/Uc+p+1hJvPd7v25d9v29/t
s5ZomOwtKqcYhSvUn2dtWYITnQoJ6BX5aNXoI4yATeNKhjNTMzQk3LSIM8pA/88fq4qSqiB8pYSB
ZvWfP5bWoGwmvWC64A4/B818EAvOB2YefdYlobX+EMOLMB/+/YdK4rzaH0eoJvOwoc+Xqf92jYp8
SbZ6DlxXRNxmh/4NiiWg/T1ln0LsbKOQ6Kh3AOtUiGnGQwwPZVUO6FxyQ/yUJItEjAn/JZclDrv0
pEf5oYw4yXhiDDuG1SSStR0tkD1ZNFIrEEHRFgk6VQITblUG4DAVw6esEi6Zqu8pqHD+NfzEifWc
WkoMpGagskHk1SYq+oZ981ZXEK0aOv6BOEl3ls4FwFcOmZgTHPHqj0zJjcynmx8Qzot8c1XmkLN1
s/rVwK4pYtItWjJpPHIOSccm6ao0XpuenpfGlvUxAo2Y4SynxZhCrKl+Dq12kNCnOVFI7axI4f7F
VKsgcOlMHsb5xJMM01H1uRiIKiDhkZ8N04egmz5tR12zlWR8ULr82krza7m0riwIwUbDNacUOnHV
htYDgfFsmMWXq5XKs06DIC7nq8NowB8uSf+RLQzmQexW1H+wXohkTfmYkbEH/4c9Qp4F2P+8S5gi
nlJ2RNkwdcvS5mP319tdmPmorKX/6cle0gZTNbi+JZOPqmyirLthEDxtBQ8Xd2ddQCCPAEOKk6IA
GUQMeJr6SaAd6+/GQbWcbp10aDpAJFQ4ikRXMimWJSlkphSQCmmoHV5wuDQt9WhBbCG+ydK1jRB2
yWmMN3zTckJ3mjYia03tLOzttDjJUg0N2IAjpncIFbTKzN530oT+em5oWBzouSpUn2PSsTZBOn42
mb435FB0VM16z8VdRUyHlc+Un07Cjl83WzlWqxMW39+4H4HMeeMDHDpQcKZGPBnGV5hPxXSviAG8
pOzOLCnp6UMF5isnb6qQ5GerTfqNrBobGJKIs3ExrBv4thqlSXJEGGL5UrprJglbvYQBLIO3FHTC
kw5PcqiCEY2BcsUR9uKRFA0US3uqRkqcaRLeR6hD0ZoSC+XRjvcMkjOp5uu1cC4nuN6pB8GgMS58
bm17huX6bQUiwBxXZdDfK1Hh4thdm2Ia0ozrTxVQd8fkGzISvir6C32C2bfs7rJS+0Swjs0KWkpW
VBAeCgyrusF2k0l+CRhYIwtvKEnF0ia2gMAlk8x7g5GABPzAgK0cvisH7yLQDkHj24MGsAYcthNw
hRZIlYYhZU/mvTZ+2TeGZuZqomkUNWMyj06ljSoRyIeVBUECUBAzKPetr4NYr+ecwgmpWhxVThkp
+W4wrIC9gV0C7SMFaUAOmz5SGAIqwMfjmDK3H8uYujX0XfPFWUEVYSZBszbVAu2ClD7j01pFQxk8
Qgq4jzTUkRHoAT2Q7TImbY64UBdVvZuUCtjUYtMbhPKo7AwjHFzRQJkR0QBit3NLEWOQZ+b0Hkfr
Yvk6NUuhu8fsRTtDqq4phyvRxMol6A1h19XxQSJsDx7XXo9ZDZcSfYvm5FErtbNOMti6lgKB05Cy
zUSuLuVQchaUfXkrBrDSNAIwc4Qj8XCIpK6G6SQqqxzq3iAD1ZqsBH/VgDorbaWtAZbbVWOupUFM
Xxvk2bChH0CYD8iojPZZP5KV3U3GDZkrhylQbsauXVPyfEsJA2bQSqM+JhFGkWclIQ08yeteOjm7
80V+/7QSxYNWDfvaEHdyxwhVY7SSa0W6yVrhXvE4M8McurFUP3MhbtpJFF4iM+N4Mvu7GnCc3bbY
MVRBBl4Fz06XOKphIbpjHGLXXQ0YxpEcDHGKJgcRm9BHpziKOEWn27LMXyoFSUYdoo7W4eMQ9w0X
a0iUN6vZe0H7G3Nsv6t6jmNrqLc1MUZJWd5npra7bHorOKHxxP4rZCeC6DZ6hOTPCB7jtPsoDVgt
nei5nNnONZpEvXxpyvbBquVXTHtxOe3LUQ5XoZUTmzkaGJWqLLIno39KNM1pG49Bd7MFr3meBgp8
U0aOawQuCARPjooxvVZJh8wnsd5ik64dpJL7BLfwKqUsqQPbmqlS3SbhVJ8JRMw3VTI5YxfIaz9G
oh4P0hZFfgy0G4Fikhy7zHvAlmX3AyXfrgaVVMjJCy5Ifnf1sRARhaVViBSAlGLwOP2TJXM1ESIx
vhSCldHVncUwEt1mXxc2ObMDEG+uMDTQYEfbY94ICWWkHSPTGEtUUgtZ59XsEeVYSndXohqIZuBf
kctoMNTmCor9IhBkFCsNIhfSdegt0BQwzTV0V0hwk3E1mN/spixVV8UQco6c6gIGJ4xWHGU7swmS
tWQRQEACw5sXPlS11dj9yEkzUC6ZD7KEyDQkWdtmQLEpBegOSs6kUUW/ak5VCwuvcQvSOddNTCm2
K3NHM1TEKK1CT89EPdz318ICJVfLLZ3rqaUNsCPFj8stGq1w4LeKrfFdCF85yuu1F/WRo1nWY1tb
lwGw8sq34mtdVFt1kPj56eisLmKV+ju9RgVXhsZaCcbcCYqSeCkymMVUPIomMz/GkVj1W7ydk/Jc
WOqLqa5keCoM8Lhuhh16Qz3bF4r/SyGcL/F/papC176ET8No6toUaYiirYAbp/V72aufRMH65aWh
qxeQqEZPeCRKp0d9njvM9btynQ+x24rqM0Skh5TTC5Iw8wZbXwYgLHGtznLinmlkTKPLMj6jiHaP
ZlZsaJc/9ZYiADGW1n0WnHMlePb8Zyg3SYZVVIxV+B6KtZWKAdVAILvLe3sIirhB201NOvs4wDVR
LIYGvaSNdqDZkATwp/v9U6D3kN4Ekzy5CL55ZaCwrdrpKrQJ1OwucDMrSZyB5zORc24Tf2qdDsYu
iWmijdJTPkHTLEVtLZcq8ji13k+c46hFiHDvTfMwVBbJ4XzYZOYcan7yGBSQiMuCeLLSvwYy0zUl
Ijq6f2mEHLuq8Sz7kvYsVBcwQndwCqo1xmYa38I0Cz05xWdVmr7EubAlmsPpxyhCUWkOayw9NM0t
6SOIaL2041vW6Ld9LxCIRBVhJxTDc2P4xybwiCqF6psJAVIv4TqOkkouB1GifQHojwEP4lEU3VwG
EgfDxm1cAE/PdurczBKYudbqxtM1WuJCUH+1rpgFVmRmojNS8xQuAD4ChqsT4lzU3+bcVmsngboO
Zl74geC6vpt8y9L3jT+3ANMI+ZrYdv1qMLxp30FrI3fc3C5tN2VuO+ol4++Gvt7iQyCxBDNCGmJ5
TSbyjeYOotnIxrYFxlRqKKzoLvlmihAgac6BRHsqLrPHykzJm52tDqEnc+XoIUwERoBOIEKLrMin
QhNPZE47WS+jdmvkUyQDY4rTK7s4l101VmgTodVsUZvqGlKtUsDzIsrNYUIMXtaQAQG6fbRVeNtP
qYLgIvvQpORkBJciZO4xjf4tEZAnhkkD3NHgts/ra1bH92UcHtI2/6j64RDK4ONN+c1s9VcVkSLT
zw45TZvmH3Li38roPSW5n22AhHBEMFoZZZy6Vue63l6HFpZ31R66ch6mIAWOxIlLH8Uw4Inw0pA0
CWPMybThU6aQvLvCSl+Z9417TWxHcmDBnHa0JcBFS4g3NY3DVc7UXQeNbV9gX17q63MVXZdBLmtt
/ri4QMAt44jih45r7UDkDIqIkFDEOaxyv9xkfUJ+SBifGXeTXymwy04tp7Gk17YUacgSEmOLeKW0
0ldllT9EcQNohLHK8usuS8u+Ek6a5ISjxzhb8dtg6/3llVmWTLVFLljqwJZnUXplPegy8aBaOr3L
eSpBvgp2YSW++BHVn77LHj3T22ZzQUNE/B1himHC5JIviKMx045y418tjP/bUbdmYKTmhgNXtwyI
3QqM994cqe/4Tc/EtWsAb1t4jefIYEzTDdwPJusqUYsCuSlrTYaJMfa7pYbZRDPnHAGPXwMIypHi
FKG2Qaj+zKyN4ZEoiPCAT7oHtIwnFM6b615neuLx9VRN9NmpFORmvvTQRRi2K/6BBsuAVgwkn0w4
2VWGmHuD6WVleHOLdqSZrH/G82V9Lv0tk0QPklOhA7BR0YvT9ZWgqzDlnmhOEuMN6Drtmh1EYdMZ
5o8LPeUq4aywTLIj5hLeUuYCO/lQislrOSHjichKXIlJ9Kv24k91IBO7SXb6wP8XVedAFBS790Fu
ySL+jbAR7yIZK4gHrwyg143QkWho5Vxd9UDKEFHBWcUsQlg4SbSDP21akkq7BomTpKMD1uVbD3gQ
l2eGcFFYvJmNd69VGaG6qmFXSozKun1LdRSlIQKJhBL5UQ6PSZuYTuohKzbR0QU6VGqDeip5jjkz
qHmPAVyuO+Vcx9QneZ0Gm06ielA1KaofksjVCo2JL5oaZQTK0UAAYJxkYrIbNI7xdi4r9nmAxrwf
Lo2BRV6nIpD146GQfMbrHYUKPaqfPLPYAkxhIirmjxKYOHRTHjWMuD9UKomV0IeYoFbqOlcYNFFz
z5y0Mgj0FdgoXWhuh26XgyaVOLiXnyfgTBMGJCjpXvTa8EOsuyl7lEUuZRGVwV7LbyILeRVZ870j
eP3dpA7ozKeCwyNWzoKCmkejcBKWjKZNy7wTZsLlgBnKbvhWjIgqBkiQl7ANL4JHrXfZ6+IhAF8u
zt1rRif9ICKJFT+nifEDcqmlEBJX7DwTDCZ2L5g+c30R++ZDEqk1uwXPMWsr2aF2poZhhI9SgnlK
PVdiQIleqgoIRjGTmklroJD0EQriOVPvgw7u2BhYm+UrDSMihgk/mQuVGLlnhkWIBJK15fEbY9uc
gU8XHI10ruMKU4zCQURI1ZHU0sT36TCcI/gf625OtkpDFXCImMgOWNEGEIB0SgrglhQbVhoXCvjG
88Wt4XdditsZxTgq2z3uXETTMRUeQU+zdQ65BplsyngBFbVMABF9eBVXVEMu1P+m7Ex3G1fWLPsq
9QK8xeBMoNBAW9Qs2ZY8pv8QdqYzOE9BMkg+fS/lvXWrT3ehUPVHOD52epAoRsT+9l67mHHPytLd
D72mrWrOPqSDCiOM0ygQJboM90HpXOMABBLyPctx4h9bLZI1XA460kdqAspURYrOpl0YPyVMTbdJ
vPCmhc3J8asaakrBszrfFJqTwhJi50vnfWe475LRA6cCLG9VjAki/9IyH/eUK+ODDZbfpUlBMhew
myCsGWH+kWpKHLqY43HFD8nRzcCFXXTjb0sbdc6kcHy1uCRFOFWq24WHfkHbRX78M5MpjOw38gov
sw6e08K6LxZihzGXLRsoVZT92qd6A69CTjSBa2xxQJ9D4YKjQqVqOnbWGtLeRSncEUmd/zYX7rRD
d7a5VRIgKTE2zC5qmLCOlkXtKYK9WcIos4CJT2NB2lChqxkks3LQhGbCSxfW6idE2vNNxY3zU9/O
14T8llnypp48MixF2KzCUd10NHbBkgoIL3aTaOb9zF+ovtuGft85TY4u5ApOJTZeOweBNKQ8xOCe
skqSRaA/MGor5ajuurCJ1zq95t702bXjgSU2iqkY58B/CjVsO+prS/w77BInjjnKmeOt1RsPEoBM
ne7rdteZVgtFB3yQ3sqGemImBW+p019MpXc1ipSwMnyYQYr3m2PHVpAPvGNx7skVDdTdR9r70YmC
QUcxv3g0TYvS/xwD4ydGmHTVCcOBxbdsWnvvCbaFaZYiRbn2quN801jZW0MdAOCW6QPoJdE02tNH
uzjlpeBcU5FKpo4WK6enblTwndtbz21X4ShJ7822uLfn9AJ4JF0XZXpaQtJfcdHtws6Ux7b2vsRQ
vPeSw2IKGzO8tcdkBdejfyuHMQm7itR9F/EiASC090botFsk2+wIuj+MDJO1rh9IxIZ5fZxmtile
f0kd9EyqmHfzUs5ry7W/48Vq8TLF7YJDhl81hjRy+PMgzXYAUvjPj/8wFikcOhiqDo5dK7qtbchr
x29AtrcgM+dwDxknYz6qBazQkrcRzV8IoguB0TqxZwqFAC0e/nwcJlAKbejeObBM1EW7OsUMZBcN
aFQM/tpELKDPxpLrSptbTxc2YR1bHPo8B/rAiikOjSutw5//+vNA0SATU9buddHP1uHPQzwUCWdc
ID19ktt//39/PrEk6QnNf1rLDJ2wqymQlPaTHGxYh5FsdVvyzstrHOLIIrsqZj6JZMrRWN3AmoF7
NEN+UM2qjdM6Izb8zwc3pF3EdoZpDTKoOhpOd/gjBP/rf8LT+Fk3M++1pP/7cPufH/6v7Xd9A4Go
f7v9q//43zcmx398dP859t/tf/kl0dP/fv4Xcnb/cn7aPP+/X/mX781v8I/f8AYj+csH6z9Ik8vw
3c3XbzUU/b9P5m9f+d/95H8TjOLat7Hyv/7fP+EvYJTXtJOwjT7/6kz484/+3Zng/s1yPL6PxYgr
sAKB/eAfzoTA/psHis93Qh+XgRvaTKD+4Uyww7/hPHC4XE3b87grh/+0Jtje3/hudnCb1ASWBUHl
f2JNYI71/825+Pk25gTP5tcwYaX8VeYPRq8G2SbFrl/aC7NB7P15la3JWvQp21lJ9xOlF1u/5f2+
+Ec81Lkziq1Xwoy/K2920vl28tNitveWf1+PJAOtiWP6hGe1brp8N+Y46ChFp/mc5iu6peENvCwC
QKU7gAbnjFTYxa0sjeY1b4xiMV199Co5BIfWVE+e9bIEBFsV3DukMZIB3rD2k/uc/U331sQTDO+G
QFjIIjjL6UOrx/SVrTg5RX2kHgsNw2o+MiW/pps7tOREgrntmlreKVBKRHT44E/Yz79TslqMReON
VBV+Vt8f550fhKsUiPlBmxIHv0XyNK68Bzap1kHVDrxDf4hyN6bz0EkmenqcYL84rJGeD2FMNssc
hTOxjar67Zc02JT847ajtoNnWkcz9NNsInoy5tm1M1+L8JftsvNKx3OWhi8AtMngWFN/KBTFtbx8
1zQeu428+V2RZflj3LvSyLAcuFO57kr6t2t6trgVk1KuE2YxlllB47JyCkcMMyazFR48oNJR11XO
e2ZouVmydNsvsbPKU35/HLv0PXDZw1Rr32vkTKcgp+ar32xBm1OTesei5c8u0W4PFlKTS+nHozVA
fnLjqj6OrsHsgGV8U4VyZ88yfSjN/lejxwGqYrbQphKHr7MzC7rcxL6ZBQRWFg/O0gIAfYyiukia
6GD774KMpJxPWjukGSNInIdx7mKK9phZ2N3QM4Z4nG+O5cFgt7jc4vBN9dLMPFOhpP2d4wu/iiOP
YzpZAqQ4Jo4poAtvMvh3uEbrMHISSGNc/B9DjDYbd7k+lMp6dVMQFKhl6pCiJO0nb5fCUl0Fhcmk
6aaLZMW3q8NnnYitlvWvJTC+6IWrN9rK9dqMZ7blDssnYAbVkMS7iflBdepu1mNLVPUmTYJDgNaW
LsqNSv4sjBD5tWYct8klzSsGhUSQulgqtcO4YwZf2LFPh5IpVrVXPjVLpja1mL+mydLrzMq6QziM
J8Yl+RYv1HhwJ0dHlUUa0L7Z3v88dCUdl4vByda6GeUNhqQsPrdEnMgBT9weHAZspc7cHSxVvMr0
8XXhD8csT3HHSKenArTsf+ZBsJU9LW5ZR5OycnD+lt3EeRzHAKt88RtNaPj7JZsqhno1EoST1L8K
v3zrShPdoVjLoVXrCb8JrgvmBzp277wbc+LPQ2wUe6AreusqzMgq8dsDA8KFZnEGXnXkG0xTs8Rg
SoICtwsbn6oKnhijbM9Z2b3kWb/LuomsO7OPdTZ6bDH+LJi0AKNlIv/WqVTH2lSXbvDoBcu8+8DL
kLZy975tXTgTRIyNJnv02w6QrEs8RFOz0UsJSISx88Fy2ET1xbLv63DTS/MWhR8ekixsVw32k7ux
IdY365LsmAZyp4x65w8GOQzlAAd1qI3m5GBvOiAZLaeSO6ifoPiGZPf33zN1n1imNaBR/MCVifvC
rkGqt5OxTnTyGSQKgZUvEv7YHLoyn3c6Jfz4C+1mOli3h3ihFRYGjSZaqwdGRKJfVTcXu+0H9430
eWpJFud1Vu4ZmazU5M/0p3ChtIZgr453hUa+5hDqTm59AwuZUX3qEiLuMItHqVM2+twKYPmrL5Dc
6aap/RmWs+VyLbUXF/YiqAxeJdox/QOMQRiUVjZfIdWfvGFJUIKMZdvva+l1j8wOSBNxDCwKf6Hk
fu1x8W6CqYMZ0MjnLpmqbRGCMY+19rkjoHjomU4Cx0GhULwYbv7LmjVFQ56sIpcmzWOvijRqbzHs
Od//WYimzjkzGiFCJCt9IsbwVNEDuY1VfsFq1N0jjtTXjsZDKbrude5q7lut+vHnI5mAz/DtdIns
/k1XljhbQjn3nLW6VVsYcluLXOzgIMpVBenlmscejXGhSbgnF85JtNZ3PyaHsoNAkAcn7Tgp3Ip+
+bSS+j7p8tvow8bzpTuOI21oY3vxyLHP/XE2m+lEj9RqsvL+PCSpvakWa7gdZBrkQ5vokUeDBARQ
DetTErEJZouOCirXAIj2XHVTLKPKMTQgZ1qRFNOl1VJDY+DCV5tQEfJl7iwfZfLlxIt7rNtbz03X
CMAJw2O3LAG3/DblsgMmyLCvONcT2O04C1YctPQuF8HedWv/YIWGd6u1OnVYQLaUt9ZRNeVvqnfM
kxuDHTVAr5/qnukuIkseYUCC7kgP7zouYkaCkv5GS2Wv3gy3nUnuFGk3Hg6s6W1UQkWnqi158xhz
n+Rg9Oh0cb/OG+3tpjmwDn3dB3cTAu0T81EnLtQDHr+HBBbtHqK/R+sOTpWcw+AqFgRNyuJXZbOK
0Eu2ALMMjjp1hr1AQku1MHeaHRn3iaFGUBburjAQxEQli7PJ94r+fIKnsLodmLfclBi8pPkjh4fH
bBnGp8oG+lkreR2MuOcE18/3XlhVZxIjVPKa2bUYzHQTm+GzlPbeMOzXuM9jLGPwQtMxb84duYQx
y59Gm5OO74xwUZYhop+wPwR+2n9287YwtXFIFkWUhl6NbQZnMl2VxYAwTAOA2WXHfnSIdI2NN121
rfa+bzxmug4vjsaQwUSsOwL4tUmbDUwMEfxttUP9CHArdGzjRLiju+S5Bo0NzJSxQDAXn8YQXjnt
lw85WdvBHSlTDPz5VDUnOoA4f7qxdRj86ez3oxclHRzIWjoPi6/0hpKeYbLlPnBGwoIjX7R47Mua
WP8YlkA+ir7aVlYbrt0+gCfGJRuP9hMvEWMd78TutKdbpIFML4x3BCkw32FVvpTSwXCZbSW+gFOs
c9qUJ7VQI/GEbcWgNFdT0RTTDTyXpGUs5Ty5JhANxG3jITFn0m4et9bgY66kfGQTYeIcAHw9MFNk
zEwHCtEjEJv+8DI6qGDDTQ0SKh1ehiB3uWdSxLMsLTAD3m1zULcvpXhfBtHtJPOfA/GdMun8s6hd
jqfBrQPT8h36symSoCRpeerTVJwoY823vVlbb6m1DezBO4Y9XR/Cn9xT06dHI7RYfIe+PGXZco6r
0Tg0ykKApUxqA3SYdZ900p1tJM0WVcs+MTxzd/EUnszJpBnY7e2XlusL5JM7rxNPfnYcRh7STFOk
Bud8l0lwwcrW1VbXaY0+WwaXaewewmy+jEsIUTyxpjX+yOGc+4Y8JJusM4pjk8ElsZrMf6FI5INb
353dpP1LOvUbGwA/fzpXHLswAmgTCe8ySYuT35Y/s4xgrm00eD+ywX2n1DuXH9QPjJBXMR9QIJPg
LHD6SLBCPsyDfQ1nsNXc8OkRqtVt8Jl4Gxf77pZ9c7c1lM9MEw/uQU40xRlO3+0QePNoyalmINQj
nlD7IBJUdI1Tz/bWK8oETOk3L6YF8rQcneSXO9JYD0b8pVt8747WGWPyu5cqEx14/Ym7ers0P1SG
xlQJQx5x5kG9wz9JvUf95ZfdeJAzsAivrtxNpVrcGaugEclXprsHF/0vpcDg3qlxgcZzA8k8ZQA8
BDRptAUVa1PPQSfzhtekzM19bFdF5LpNvcsXlAjudtym4IXEpgKtO3wrprirmaAq3hWWc7CqdBh7
XB08r4aBDluVbJLj7m2mzgo7muQoNxjjLcNl791yBg1Cw7WVJXRchEseybKix3Xwg/ekjHF0M0Sc
5xHfXNBRpKuQwsOy2OZ+O93XYfbJd4mPVUv83/cp7aIT1Xqwk1Gt01DLLee+9RJP4p1KizuA9Vc5
SaDtYwWgpUyoVTVNtReC5z2Tzrrp/fkRcjuWlEpJxvBJGZkNccUCZubWLfrfk10nT3kOR9/GXVF1
eLRLm80h9emRw9t/vyz2ORBJvykxHrBTAzij0/hxLOLLkLgu7xxgQY2d7T1jPyDXyWwI1yDyuh34
smXDhYbS3huU+0jt7IK52TWxMs6WMZ8ylk/FzR4sMIp3FtD/RKlSccQF2kbYVzap6Rlndl8PsJM5
GWEiu+voXmaRYGA7oBdWrvuV6EVsVOaR3g8b5hJS+dt0RKA2GCWep8K7pEP/rEOEbba/wXoaG1px
PXlqWiYCBPxqvjN0uQ4NUi18Z7+1f7sxSOGWWXeESSLDqglLSzZCXbuMghlMPeOqzPoQDwV9tH2c
xYfK9gEnyBIlmR1G5MXyfiqD4T7+gQRBfQ5UuF2JiAEjAI8Avgx738/+JVVGv5smJjJyTDGke+Dc
cYHSFF2cFxebDCuTtVYDjTNx4r/PdoKBzC9eqth8IDjHtZiUFGa3GP7afOssGYBFXrWM0oeoZ8oR
1bpq125O5tFHWj1UbX005MhbXbPk6zI/hYuTHId84UmOfUwrFMkYPhdmJpDIEK/tpv9eBqc9jlbO
b195n53M8cI4Yxv5VQ86Dg/OnQ50uBfAmWVGTU2nvOGST80PkUA5pxtDsuvDDCRqGK9GBo9kxG6z
K3EvZHlm7+bYtaOgGacdqFnKBOcS8usYrBsKHDfCAy7V0NTRz2F9dGdqt4bKOsbuzRjS5vrkx/qB
6QDZ8gV7WJEN57HOn43y6tpD8oQ7ND3jYXg0DXLAzVhfjQ4yUsBIkhEjrB/a4U+4JUlyO/6pTjzy
3y4VszcrQQlhdu4d52j4v8y6n48WBaao9y2vJQlPs37Sg7IP+cinYqTNwSvkHktzug8sMsWtJY9K
Gt5mVnb87ABOSvywXk9L89GXiitIPFadn+D4ukPFaTdTYt2rMaaqp+6qe6s2M0haXbkJXTpsgtuK
68fC445ZTrue6POqkMNl8hVXr87MnQyg3Do0CSaejyumIwdTUXQz1kEP/8uORC3YIAbqeQ5nClp6
uA9eEarIvDmfLGoL1xVDjU1vFzsFVz/r3eyDpZrRoKgoPhk0NDpJq5pyooxT4F443gs1SbC3Z7w1
nlWVuIYN6+C9FAYxlZqdS1sQYQ9tVGHl44/Lk1evK9jWFLyfLJ7vDUvAXfNF4fl0mRYXcs44/hLT
+JzUg7PNcndn69Zdz6nzjQvw2y0ma0sh2U96Rzu4fv0G1dY7cxgG/+RVPHSe9Wo7pMTD8MUKq89c
Q3RbQqbok2jweAxIKl577ike5KQNMH0QFe3bamioHFRPPBPvjir1vk6PbAWTS7UAvmL5QUoo3pP+
vrWq+S2Wi0sbEgj4uXXKK6M2ShnkvDf87DSOw6tA+8BrErIcJDVdIAb9vcbNjtOB5luwaV1qbHm0
O+ylq/qfPEQLxJEcSv5Tktl4zsaNocGn+X7HFT9q/DuwACe2Sw9pqqzIGed0I5GdPENtc4dndMbt
TBKj++H52BkSej7Wt05pSYX1tTLSJ8bnwYrO0ng7vM8qGzm+w1nuBKxVA0kIoQ3MY9VsTGPD7FNT
RQe3RvYNd7eeFlyk811igb0oEVeiuAQ6ViHtR7xMRNU9BL9RfLZLWa8fLX96GzWYDX+qWQoHRnTD
YjKO0fP9oAPnkVu/+1iUHvMOpPvIG5oLbueAFnAQz5YRsCNj+tx2TfrDSsY9B6riA6/B2vGpgx3S
NjmXoZ2yU1dAWiacu0sLSqrrUGLUNKgHYaK/BPxZkZfEv0BiMrTrPDIP3YySapTZfsz6SxUs9qMy
bHvVBkYZTTayhxmqYbdk/NEes9eIObdiWyOSXcclR/sygysHm3bzXUpO/UK2kXDUGLUIrI+OHPRW
F13P6m9r1qLUPYPlbtb+zPSjx+hSLBgYWnkuKtw7Mws6MVpoasCuPKskyQ9gCx5xfcRNs1X2UMJx
Hnn/e+lmGJynVOMgaHsst6DxxtB9rlsaD8sDxJHJa5PreHtIvOqj9fsStzIXKKc+TzaMRad+FYwh
a6MSD6ER+QOkAzCwoDTnO8m4a5zl2brZoWngBDrDCFPdmoWIhWANCKlB7Ro6ZgyusLpJv4wRyEfY
vonBuW+xY02p9dHJYdvFmDOmrnrocNfQ58IdK4QbVIz2C8/ySMx5eHCt5scUOztY+FtmZJeFdZB9
Dm7AKrDPLlNdpIwvAFasnS+dGz42AXQwS9t35ARQn6WnfjspPrW6TrD6MPsq2PFARbYemGfSuO1u
Bz0cka07eml9iF4mbIw0eZF6pgO6fUkKR0IwM15oxAQ02A4J0i0czyVJeMsNP+yZ7rjRPVODqhGx
dIoG4FHoHKawRLLyDccUGKqmfnPRRgz2G67GK0soaajgU1GRAkWzXn5Y6WOSsFNoineuyQ+nNEGy
VLbcNJ760Sfw7SwRv4Zx9jOfcmebG+axmQdNqbK/0iwAZAnuDEUV8mLN+BczcXVnhFM0ijvPm4gM
Fj6KEU+rkyCvGFdfALt0te0fEd9e5UyVI4GqBoUASldXWluHFqU7miJeHPwHVgEYEUGbQ2ZtLJHD
ExkJg84OZcCEQLOsO14+s8p+DOiDd7njxWwxbYDY/LF9ufwujOCUywVqBuukIKjRnLxgLaiIpg+i
GXa+gjuDfvk1BNOXD3SlqZAP8oZb7TwTLSsNoh4MxYX0Ir9X4YqqIo6W7beXxh+Lp5aom3Jep+J+
yAKfSA7FE3pN9djBD9udcNyjRTXuylny0yAtmExzdfNj+I81lX5cajSzjb3eBZpZ9lKrjzgPLr6g
E8tcOL2LUB1nxiGwQnZOeGj1CJAJmYXDNFirjCGhSo9d0/yUPhu5JU03jLKrs/CPoV6+zKI06Kbs
iYlkmEl1+iUdrfbUnqzQ7x4zcxZ70UI1ailvcgbuUYFvnzw+ZXtCRnFS26u8Ud9x6+qHBTZkKeRP
bTnjOzsVbIR+dXZTf6tj/eqz52ZgKRMEb3Z2tc1T2zUTvZ7N0H7kzIzvaIHJH/oZyaE1lmAT8LcB
pQLu5aJ4kwbiyh5pNLKabg8uxAIOBrVIy8AGd2HdUzgKpJV5h2EPr0EraK3Z+0yJP0wbe2Vp/DYy
C+fuwhVHFFTuXdy9GC/TyOzLmRsVFehLBfdq9pmMu+PwkoQTzsRGPRLWRbSxilNvG8HBKkbgQaCU
z0XPhcB4o3122dJOwmDlqDjN1vwbZ6wxrils6yle0m3ltG8cyUB3eQ3n1mk0wKcuduQaIImnGBMH
tTaYEsZp2Bk5tVdh2Z8D2z2FVUNKABPZ8GjcSjAsQ7db4aPCYIWh+yQkvOEl7V4lHDwnCHdVM1+9
qWcyYJF64ewZVcq5eBr2Tl0+m0vHaRszGGuYg19SBzTtGSjsbW082vW9UNx4Ldxlw1A/LLq4Lmbf
rDNNv3h2X3a4+l1SaFHi0VekMprbWkqc1Lh8YM78GiwwNx3VUivOMV/cbkQf11s8pWAB1ZfUotiM
yRnb8m1RH+eNL916pZSm5k21ck0jULcJvcTH1q1XWSGLEw6tal+xPwC7HG4cnMBzzMunJObsJdvb
GIhXfdVxuVcjeJD4d5wuv+fccS6uyTiHws8LKVxygDmLwk21cjxqe3z6XXn3EM1wOwMz+MeEoZLe
cfmeuBLVHUZhO13EHLRrZdEo00n3WKbGY5WrfT/VlD+aoo8cql5wu9j3odV8cUWUOLBG2rvOjkEQ
g3bn/FyF7CgYLGEHXvoXPd6iX8PSn+yi2WtqnXQfUKCbtktU1t1rFvZXD2vFKmgZypVQu5kEsUP3
is+qINWIMv861+DxpqUVJJdnazN2s3fymx7QpP+iWlPc5XHdrz2zVrsupWLUzLasdRVmiPArrEv9
XpgfdUJewEYP2M0t3usWqPZuwWfFrUnFu3Y/eJpjDs6D3H+z2/LZR3Nex6Ga3rTOVhMO5zROIVpZ
H7qOMdQtyYsYW+x8wiBp5vuKdnhLfoguWHtTWT74pdwxlrzjhSBB3OHWTt9HtpVnnG2r2UCDXbzi
iAZ/IxZ3p6UkhSPY4YUNvqjYHtatzZRQBzE/wboa3CM5H4rnLI5Zj5rqIGPvMCctZPCQbEaDfbJ1
+Ekklz0siPV35TqAnbxfusHnWDYYbOucmiQxsfVvS5g1PGP9jDPVYn4Ht7dklrQbKJBZudOwMscF
PxBFbkxvhmtvmRR+ZwH+NXjLjq9/lV7SHYzSnC8eyapRcd8ihLNxOuxNrnfL0xsa6A4pqmA+mok1
XGiJR6qi6Q2356bL93SPLzuHfCqS+hJ52tpKZm+YLst576pm02RjeQAc9RZ2WXDnWK9K4UrrJ/95
XOoXqx+evMwnoq4IPHs7WepyL0czf2xGI3/M2BZiEw6fZDOa8PXQ5RJvvHe5rda2Zzww+/Kac4mh
6DT2LLKmn+79hBTZbHGUxo9QvVeEyxvBzZsk6SPBnke22m2kE3tPk7y4N3Iz36YNa1WZvhJEsk4l
qknnxuYj72E2wDcgPwvNSjkNuwsS8rY33Q70M8a8rud2XgLfNNHK3eY+IAKkF07dLKxzM+1pG7yM
tsm+0Gnfh59paY4g+b0PCkfpSzHLmQba4mm2XJ63FCoc53QQAmMQDciQQY1EAfwgwtOaa7wC7Rxy
+llKwJ3UZ8fubF06kZJUJIYQjvAInHLcBgYvj9p5cficOxMQR0YMZTeYGx3H6A5FcwhyQ6wHIuBp
Rr2X8hn7U3hUNIxH2sR5kSH+1oYAaJnbx8xn62VCzbuF3FoKHJF1p4ghZLHtBbe6xL0dOsKcprpN
yW390ve3e3uaLFtzas9LaEG+nIktLkwBGB+wh+fCTPqvrBEi8pMKyhbezEVwh66F0vc6/BobySBz
mZ+9mgtF2lrfjRwqndz6Lma2sfnCeDIxvFc3+z1k9jfxhVMDMmE9FfgLA1lRHdkg6oHv5xCbTXdY
GP2LL/39jKWoXFBow/YVfa089Hb/6jdiPEyu+5ByKmXWUtoPYQkxUce/ct8iblC5xr4FvRFNmvrh
kiZGAulCcB9VtLEFS3CdYkj7M9XopyaY9panHU7G2ABFV/9choyjw5IT2qb9hz7bftsQL9Ux2106
5/AkD9PnKLxIjA2ZDv9z8olFquIzFPNuCtoQ2BYNPH5tTnRbkCga0oUO0EHYK9sGalgbEFxLONGW
Wpg2PARmfOEZ3EDwenQTq92SJ96NQxx1Gl9pLHE5c/0SRZ77R8yCTK5cavpGzIcEOS3GYXQpLPY9
NZ7+1g+GbyN/I0iCAkyDZ+fZ90s+pethqYlLYske7Qva7zuweBX7HC6VvQ6m1IjCwuOnuo8V8ab3
aek0vHIcl30ByY8AS7kNKlOuSneivaG5zyiXNWjCuDNn/Ys/iA5dys9hDF9rs7qGl4UOsBcGXhvX
C5qz17v3LiPEOXdHKoI50LpxfM1LP0DsrNe30R4cATgdVt7C+Ycu2XaQCNw2ogDwKlJ5DloQ9cKe
6Oh2/UNPczNbWOyyaVjsh/Tmkw7WzDk0Fdm8QAt7Eiat4RZ6wQLTgvl8Aji/jqFMenQQBAVWRPLb
HPwn7y4rubvWJBOFB4v5ZiDNfEyjfdth04SGjiu+fRjr5J2Rn7dO0486Dw1sNv5DEbuXVlgnw7Sv
Q5uzyXSKsyuxMQgLLWgo5XM4/SxLma6a2cKXQZZaQPJYeebYR/BiqqgRvN8qliNjXg293bznyewe
b94m9q4wuQalR9D/N/Ll3G0GrohtZ5oDaOehiRJfi+0UFJxrEo/+el+PWPvwTeJ63iCaBBGnPbD/
yfyugv5cE684tiUgPdnj0gaQKlMsqYJjlzNNWFAKoG1erzZD2oE9Fc79UIbMDZg/raaM5vKkUh9D
wuEpCWEtFwxXYhD7Mb4kGks2XQBsXU/hHaS6z9tnU03FJRWlrREeOXitkfbupHjN+M09DLONhyKh
b8x3zDmJvky9ejUZbS6J8Vz3cMqLxno2d3iFWcm7s7AZVag8rPZEsOkz964hTSXPcQHWPskp1rTg
O7ZtsiHTMwI7rkGyyxF9YJQos70w4D/yC/pzc16oXFnftsCW/2eWl0YczeeH0UsYislPClLSlT3T
wOmlUTG4waafxqdJsEmSoWOuQbYQNjU9+N7KpSArz8J142BpUrkEIFmq28tmOmuhU2ONqLI85nI4
+xpRNMZ7H1nWk4vtY40m3kZ1XJ3jRCXMiyxCfmy7SgHpEatGNWKQ0nn9YPp5yJJCHbcslpMVT8ec
1+QWLN8EEgXbrvSnnhk7U8vMUxRM9X4MaBynVxEgyRowUbNxAAWubEHUlYzazflNXRBEvHBp1vJH
nE9vQ1zkaztzDPZEfQhm5lAkg8cqd5RVcE7mcOJ0lcTb27t2RXkIlqDJrCgIjB/6isJpxcvgpqCf
b4eGuUXM7txNPcIoIL7g7Tt41N1w74lT0pn0BQbd5ySoAOO8XqxzJ++OFtzJIUPZpRPz25mXbOOY
068En/jIUc3ORkofJGdkm8TiBZhhg0lqV1tzvM5EscsYwox1N6z6GvCyT0N8btgaYruJ64iYaDX6
V9Nxtyk7riihGpivbsbIDESKK71/wMyY7q04ZfMdzFHfPVQ2uhjv/CfLvkk3SbWz+/442MFWFQwV
xinhfWI1DoWgBVZkOpDx8Rn5AXnvKYtVu/Xal2GhydycfXh9SYbQq86mml/C0n3JLOTCOeu3GAqi
0Uc0KigSulP+Z1hbyW786mfvfWb6AJsY+45OxRUwARSZGV0kTL2vJChIOKVtvR7qlj6J1WTchrcV
FY0F/Vt3LacRvy5f1MQim53hnraBYFYnlbkbwmVfpN66YrzMTqta3M88m+DoskgcMiZe9ERPhNck
jcjQfDhpYG6xi+o9J9vfVNmvClpcp6V/tD2mTiGbwInlSqGDrjkTEzgZ59e5PatuHj/cxIUXn5vY
LPfsxUL+e1xWk1ufWzM/UXnEWSB8qsL6Yg+WIksF2LDjD4AbQRGQtDl8EpDmkOwHu3rgcmLb9X+o
O68lx5Fsy34R2uAOOMQrtQ6ZkeIFFqmgtcbXzwKypiMrqrvq3nkbKzMWySQZFICLc/Zeu1oZY5G/
VhoA3Bzlv2L0Omqhiz/vZ+RE5ln/lrE/3eitpo6qQLhppTLANpa0DAJouWI57fxAVZegjFnKiJ/h
gGuSxuez0D3KB5b9qTXbfZha4l5orbinOgeI36cwbNAWprU3rT1acuTbqmo79Fg1hk590kMMfrRv
dZ8td0BYpdmrz6kI+7tEPgzuLWwy+ZF5gs8dWQPOdeyeamqpqTi4p23UVDH5XluzKUGNj/s453ct
Ymqxom7ZLbkMZOjOCBSIjJem++LRMjxPepXsx6F94ChK910TbmwAuYlWsTjFshQ1NJrqgqicydo6
VUMmAvu7VVyFHwm5EFqD3XtI7xrqxLsMz13GNLMNaOetfavZhmN05Scon1BG3Y/eWOKlxOyYJo+j
5Vy7Mvvc2DChLLdaxwreQhMP2dYqWRJL4g7UiCK2KZKRBr5BSiyCq9SDXGJX3+oooTs9rlmGnxRs
TQYGrP7jpD10A4kjfuHS7A5ivAzGTs0eJ9NKQpBQ884AVuU+A3vC4T2QYFTazKmbhNBX9no9UANv
uk4pck0dhBVnXsmBrTPujeow2ul0TAOPxapUFJdbxtQOweG6sQnyYsI/TTjuEs0Nof5S3jVl9hHm
Fu5N17tDjZLjuQvGA1WDukoPCRmyB2um+8YW9QzLRTafRUeRo31xmzu95pwwpjmDvVS01rx0h/Lq
axoQlRFLIgqqtGNc5us2KspNko06Jn1iu4uAlBs7iOwbOVg7Z8L+HqOn2oxOQYEl4BQcXfOawYPI
bVdt/M5iJFDatS7TH14ErJid9KB/JoKZ7hzci6p6VO3YnSu7ao5aQuBQ3rG+Tydrzdi2DQ2ydHzX
MQ8Jwhhgal3U5Zsc9tFGERzWWZG6BU2HiJE6GlMqG7gMWR6H3SoZOCzTJtnSAmI3RrgwKWj2ahyi
xyKDAGPU3gdZv4rZI7zogZNkLFZTWNubOqQDGpgsVsZCAXC2S7QTs+YvC8NjaCYtoSLixzTiO/aN
Wao8B52N1KnK0eqPWtGoY1oFxMfTIETADfS70qvnxJXJDh6rhCPH8bI01DoEhP7gxSe9HDZx55XM
IE24S5IyOCqM+6VZQI9t8VmStxNuhuDFDJ9sISY68t6jQczkbpF4ZiVQEa/Gt+KA7BlMSU1+Flsy
E9yZExIy14lPliG7PfVuUriq8ErpmeJKUzzXs/G1GxsB0K1GPtHf4Vuv955HAXxVN71+qtRIGd3z
j8vb8cAgsbVDHBdHT32Ft5kejrlJiQle/VJ/T7N8HTvpI8VuKD4F0FZNVtgqO0/fdB2gmzWRMHRT
6WSQQ6Tah9YrQNizCBgjlB2lk691EotXdcqvao1BuLaES0l8Jh37mVQ7RyvvTAQBOyw53wonP/Q9
J4elERGcBBiI3LEut677vavh1UPmAJBhHXrAJMehBjcRcyDWafrYMg8Dzp1Fpfmsu9Xs7DXXU7n1
nADgcweHB190tPW98fOsxKBNYz9PeuugOkTNuRaVb+5tlR/aIE239aR9EVQgaK9kD43w1KZvM3vL
aXtFhw5KOJBfssnVT/SLuCj7/BiWNIiDvN6YPmsYV04YWE3cOLlyNpZ8jPXC2Ub4Uhwah78uyjg4
ccINezL+cDvH4ScrQ/Iq9JvVxOd+pK7d+sMpCsVuUBm9OjQnPnfhLBzuCFb/MNmvhuMTNTJLhhPX
3BsKN1NhqmMs5E9f61ym2RHJn+sJQHvkKqBZjqiBlea2ROI08xtYSHpwpZAP4rxVyLYb0b8YUhAT
xiDn2l12jKi7n7zYc06YODYyszUcoEKsqUnNWtpgtL4mmN2QMGZw8EcOCYzpw1o2xStb3I/OIIiA
SKEiCQzipt6OoBXp8gPzMndlUz4ine63YWo/umwHFDuStG/2qe946ySjqjmOBFUUdYncibMPBIR4
grr6MsGhgfuifbJqstdaXPSrLnldlMM2q49fWueRIurejNwHNg4snuDtxLM5oJnifW62d5rr+sRU
QWrxb6i1M0SZTUkcQ37n+1OIMC8b1jSazVOWYafmd0N2utMVZ0LLFE17S2w0l1JmoVS1q4zkaTmr
hEc1BD9/vS30AC+Sd2/w2tvlsFxUz8vFVOV09r07f8AG0WgP4FboCszvPC/KFGTl+AIsrNux6PjY
28D5mHr83aggKGjg3oXX6vu+TsWp9dDdjfqFYRth8vxuqxz1SjkfKbqnR2dzJMRKj6iND1Y/zw7j
50AY9UkrfV5CYXlZoguXcNfeK+/UxHalzL1PmaFdPSsKDwZjktWljwn+hJ3wp5oxOSDDvOj8H27W
M89V+P1GBM6oRtMdQMi1GUnt0JTz0R1Bi/l3vG0TwKmUsI50i+ZPTwZho3xvX04myksDghnrKQpz
A+444sRdr9nA4ZsjE6t2+E6BnHkfDIA/xyEuJyBc93alyZ5OpkaxOvTNtd/Ng5yMn1rRbmF3JHV8
a4Vq1/U4IAwL/ccupqHqAhZB/rGzEfus3KLmdDNztFc2aJl/xIi9g4i5ukEeM/pPqnIC38s7wJ/v
9i0b86FCoR79mJTpbSJFkGhm0UwaA0WaRMfxC+zXxKhXSEoodM1G69WljLf/zZp1/wtm9zsalSf9
5c2YhnCUxGPOVkSqd0i/JOhGCBr1jOBHPm0rs9oRMYnkKNavsiif2JFsAq8CyYn6ilIQkWyiMbJN
LZwJ3TKhdHn+FHNqXewwzi6zEppS82MRxPHNolKWdfUmMseA6hNUhj5wso0tSW41WU5ClqYsHobG
qcFsu8FYUF8800ZE2dDpFGFTrRsnGk9OxsKpB3EUCjN+bBoJAmG6FZ4X/qRz/1XvdOcgZEHwYorU
iCmn5YSnH6uncwqZ1pofRrXDEuBDAAn1B2z7jO59p45JTNdA5aztTcX6x4ca/+yblbPqI0GEYqJ9
Jg5SGeUxn6sofand5ECzMA2GEPGTHn6cXJaWVpJtkY7gUAn8Y2Q53bE1m6OnF9adGRafZAVtyA+0
/BwabGxGL3vUiso5UYbAVlB14pY5HOdFRdCsnNE6nTHPmJNj3OlzfzEbvIsbaf4LRZTEp2fOrpvQ
IxXdetumClPTlUBya+yTxEPQlkfOUVdgewDbuXvJULql8IP1GFvLLtf0T4ma0kdNOY9mmUzXnGL0
pingtZZh0REoHpE0inCYxUb1NfYy/zyg9sUjkZGhJhPtQuXwO1OFIOKXtwlWDPOrSJ2z6Rn70O6H
i50xCOZjM1xRCmrr1FR30Pnzr0MQ+yvngVkie0VoEOLiDg50LRV0KpwSjixeQm+ILxpdSlRtJsc9
DujAnJjoKS3mqZTPEjAOS8foM7aTA9EIzhZVW4NC0Jw+pi7uc9IGfhqFhAyWcjDhRxnRT8fVi2s3
X0QiemqflML6MdGvplWlR9NL79v5VmR1PcWO+WrGAXU1ZJPsnCKHOOrAi+V4sScqgnT79aHFkOfb
koin+eHLc8hhp2I0ZsGvB+q2Zm+sbhwPnkVVAvlZfDIbbKktXrbVRIg5fZOwpaujjGOg3OGxHirA
ZAKZ21BT8nFezAj9QEYjOnBsc5379oRmNnnKx7y85q6lb/Q40jkrqaVOrKRQgeCx5ZzMnur+jHYo
vddT2z8UFnmEkTNeXLd3Vwl8LD1oLKzUZbWTWvWj1MC7uXbNDJBTxcDtRZJJXpmPrDdRVXt3Scmh
37Yeut9Amjs/97BD8cXeNT34DrePnas+s77SxiTJimLhI/rzfJWC4z16JvldrYdrr4NoIYoIAJb6
WfodrCyUNEo0/rbGeb5Fmamgzem7xMP4EjvNHN2Bwte2ImqBo/3V8fPq4MjOJKKxfao1v7gOnUUf
Uwy7sDD6XVNU2BZbcvumvEo2fGfVzjMnWrkUcsBLoaEh+tIbLPzgrIuDzLhFlt6fjDzfJkDnzpFR
LTWmhj1iCgAhD8x1M/T92SY/YkNzutohGA33tjV9pcRLGKMeJXt9zA9O4oQb5VOW+fvB+S8kWAyg
yjJNyLPK1LHFvpso4kpIz6r1/ICiYM3SlwAjkUUnXabRRfXSY4MS/6g4jnHMJEgGnBD+/ASCz1V6
eJGddidKNkpZhomEXstPqon/8Bbl7IT9nZG6vEXXMnHxmo7xF4qxU1kU+dBAHYB+Gdvax6jROzTw
0HrJs56A62nTNPrhMZSbcQrLLpGsTpWh3XdRvxH6Q5JReg8oHwLdc5p9Vw321UKsNsPBIbMZgkI3
/SpqhsWqZkFPqTOX/zALCqzD7z4FvF3HBYhq6q7hqplW/hvWs9CQ0uvjkCMby8qr6at7DHgri83H
RgmVXWtyv/Pu4jMGUsMqZxqaSUcTQR6jT4++vfhgVmG4cYdX2kmo5vKSgME+xRP294eEiTX6L+/U
hIziSmEb7l++b2yImpd7FUp4uIxrWfqYDQvdIhqg32R+iUOm7r8NfvVQNk71qbG+gUUiX9Wqq32T
YexwvPRsEVu9GbxO2+ep+zEr7TPhKsPFQcS9rWKmelWVLgtsKVeDB2LHygp1AuuDsJEG6KqAybfv
+koSV5juJXuKj541/OimO210hoei8NFAk6rph66FWxapv07qZRDbCCOo7IdUk2BG0Mlbvpr/lSn/
f+C3/x/59v//M+U7M6r2v5vyP77WAZBa6tB/tuUvT/vDli+E9S8WpQrCquMaWO2B2/5hyxfS/Nfs
hucslywg/29WgPsvXZdYWYUjLcEl41Odt3/ECChTYcU2BAYeVrnif+PIF39OC4DJwpkpXGHqKBkx
mr0fCCdymlqtbq2HGM3zJqvi8Vg3/hGXab/2W4A2KcR305FU/lwRw6rIgR4Dml9CpurCKXdu5R4i
XGZXLYl//vZN3v+HNfSfz8nl3bkEI9i67poWX9C7JbSvBjOxgwb9Eb7hcspxYLloC5C9qGOYiIfc
9B6VyC0SqkHNoryG1m0J3JF+TVpy6oTb2EdW403ApVnWXbwJNCQV/GBliD64a71wl9LNzyfg2kbu
ff2Ht/9n2MEfb9/A0+Bgr7H4/f88+FXYlvsqF+YDIJ7iczXlERxdhA6xXVD2m0wM0SJw7wNozEb/
mf51c99AtKGpGVwMhJEXUIInhpvsZiPcdbQY7WwjPrgI2MJcczZZShUylGV17Lr6UdqyPtNfpjGa
Rhuj0O0LBaOHf/hM81f+Ni3Nn8nGUywYJxnVDfH+M0kj9DM3SowHDvRsX9WkcBEO4+/03j+2kvKo
Db0Xy0QvdgVlkIPHgH1SIhgvg+nR0HXKDw6+wbOdGjs3KsXNdJ5lGKJ2jmLzkaUJUutMgKDym1+h
J39Ci/y+I1vw7n9565w7JmcUZ9V7xnpWZF5LKVo+iAKru6VFjyOG+rSsoESDBbX9LjhnCKipys90
vWT4UlBLpi2nlIZIPCQum6gPssb8adgZoJZo5/XhHijAuuQjnBEIXrWO7vBo1y5ysiy4czRj2+S9
fg5MzAVom8Z1FMYuYU+M2RwblNnMgHYYbHYOSbo7TSpd9gsTiZg9MtzSysO91uPPso075cOOTMzc
P0zeFDywS9uUXoM5GiDksRz9W4hhAxwYFzRQ7c5K8V0HLStP/ToOZXikodfsBEsw0yMmFpTA+AX0
WoN3O/zYaXl7jTQz2TJUDPsa09PKicTctmsQNczX+pjs2KghJNTQ6kcDt9BNL71jDmvdKZmz+t5a
9Vb8bE1mhY4vFltN4JMao6qkiMhSr9eK76M1uEcgVp+AW/SraXBMcM/FQaV4gv4fDtWFMwIOReh/
gds7PQ7HwQ7kgybbS2dTg0ycqsKFTcNkDtVwbHkjgg/131h/CNiNbuPUQVfg5+jopSeuQV7sW7JV
BVM3DDnx0GsbP4b+Z8yUjalyr67K3I//8Lb/DMf/dYaRKuNatsOQzP//PGpYmm5Hg6rEw6TwP+lW
8Igu686wIY5KC3FDCWiBH95nQ2M72dXEmBdq8VPtvuquLrEOhD+XNT3+AuNYk4qumQHW3TKD60ur
9J9WeP9hQKDMYZDkoLsMC+/H6M51sxj2qXhI2c7d6+Oc7D3jw5JLQKT42nGychNlACgyzOlTFl+E
H30I2Ygc//57e5dFs3xvhmDVjESbd6Pepzt4o90wNfErtVkHXRMvfEXUaISjN5yp8Fr7knYgVTP8
A1N89eXgIuKW8m75Kse62YUjFl4gE1AyR5hZIBwjeSxKhNpVLdQmjLQLPw7kJgyG3ZDaRxl21LjM
/JaVFJY94RLyIma+bKlfNA2fkBYln6I40P6hzrVEY7wbyQxDN1lSCFsZfxnJpKnlbknR8aEewm9m
20fnHt4nu1/D3iSRehwB4lm580CeYLSFWZN8iSzjKkZUCjI0JiSBTbsfcVEdAxuCWoMsbjVp1BAB
xm5KDezM3/821l8ncttmccGcwX82NbE/H9PsT/VQMzr0cnXjbGQadnsG6f1kt9+KsbHv2KbRIUno
DLV2rLbY6PNzWkXmsYZM3MbqXmCn35r58E05nXNBIRLDu8+/mDqMwMVUaDhGfAxkhPyPWqS0OuSF
5ker8Z2DHhjAYPOgWGX8hcPsUgvYeG3Sog52lW4QXSvs9NKmY3rRC05uPz9Tg6CXIB0s0x2RsVFF
xOtgpzBAYCI43a2kFsWsAN14IHFUz+Q9plKFRrxdA9kTD1prn4wIWijewSdB4/tDOmgU+GRu0iEF
sZGlA0VfQ4MQVMHO40PJCjPq33/v5jxWvDtQbMkpoeMDMFwGlD9/7wgovdYZXfHg4gclcHrqHsdg
os1sUxOxNPz6mkvVJmR9cRnHCVNeP7L9GgkZ1lKMfbrp7drapJEq9giWb20L2lSZVDAinY5IhDbT
d3Iwl/6HFj68x1aQbsWiCGrDFXtT95CN5pOfEWvcES0DiNt6dlAtJ7gWJyQCVycvdLqAXn/F0rqb
+vhAcyp56ii7rd3G3KVBm+0G5kEqh3axTUH6H6mitP9whIo/V2uX0cMmioRtKgUBUy2RJb9tVLVB
tp3lmeIBSfBHs2Sn5bTBp3g2IdWlMOE2aSNMkKpce2GaYr1sVgFdAAwhQ3GmhkkaQIGtxqDe9ve/
4VK0/v03tHTFmMbGgTwxBCzv31na+BJ6+lg/9IWBI6qPcRTMjF43/uCVmE8qW7sgF8moWIWIPamZ
Am9BgufM/tnl8C2MuKN9X6lVIzXjWjkoRcK20y+j514n2vBrNNDJ3pSFtjNhBOziGq920wbjNjMO
fmvqj73xsbeYF1HQidVUWNiW7OZVyxLUit4q06Zwj4MVAriJlGlIiv1YYvEKSlxBZo1AsJ4PfoOO
sN4VBkrfgm1yQEMmdIOdsCkvZiaUg8BH22RgEILHYWxofo23OH6N4rG94PQqEoZm1h45a3X5AoaQ
rFAH72JXkALg+n21DsD/r2sf6QKgKCSkYe7jyw2Tfxp/SZJ5d2KxXdI5oQxGNQml6z3HbHJil07S
6D9ocZ/f4Mt0aLISEmkz6pi5dlGq/E7NtdnZ0+gcmyg8uUYWPDeTRrQzeZTrgMrbUIFGHlsTV5M9
4T0qEJuy9IafQdsRCNCI4NLHjBjR+at99ja0L7aj25NTXeOEAxd4r4vPTVOKR1ASHyBh6Nc2v4/c
+E7vNArfxJTsg6j6FrYkN68GjFeOUsFj30nrKW20UwxOGUeV7BAPUeoNhx1KZDZHeUjg/MhH6kzB
WjXy0ab61EXnNhcByv5mSICmwUyfAlZJneUe8OusI4cmdhHQcLGcMdvrFUG+KZ31dZ3Z/cWw4uHy
65psH4bUPNneYGz90PMuIqy3Ou6vOwXQNc2BPRlahfw1QVEJuwmrPdo0pL0Cibp8dKfeexjXhtVe
Mqv3Nk0ZfRS9XR0iGnYDKMftFNOsq6aRIy2Z6j0xaLT17PDOJ+xqVUZFt7cjrPG8rEEDPiKBuPfY
jOHsXsVqiDZ6jnprYNGLIuHTWAlxbLOG8LVah/szyFNXYtl3CwEFrd7W8FYO1Uz+Be/rQyZvoxuA
jogSj2ttjSFFggw0KasCPqcyb9jQLpri3STrtPWrO/QQJTIq2HCdgblvsDHyQDHDGy0cFLrdjwi0
yFnv61vaJUAaHA8RSDuurUlrH8yeo4efN9lTPPouIkytRLxoROOUqHL17obQzrjvmuhLbRAD4kAa
i2I4AGM2rpgzBNJC696svE9VFEz3yJV20N3DDdU6iGKmhhSBBlaJIman8vq7SQP6ONj4r6rO0Z9R
/aMO06czPxuMASc/sTAWB0MZ/nruBoYayvmowM6ix0lxTkbrvuBUOeCXaa7kXFe5t3ez4OLk7Q9H
wKl0qzqCuEcQkbSMeoe0B7boGNa3pEJXkLbV0RFOepZkLVDOILPHY751S5c+ZN2nV6+or21IfVE3
KZfZGO83hdQwVfGxrLAZ75xEAuFwggKLySx9VzmNuT6t6E4gjqQ3yOEwHW28N7c++ZknnGBDQs6N
0MtZvXP1WHLlfj1cRwMxR6tMaxNKajr427SYARnquGZY58bq2n1fzfqEuKrugsmv78wE9fdk0L+P
oNGe8QHQ2VYmql8UyoOjDy8mz6Ikq2eUBjTn46Dx+bvpQMe0WWHp0u/xi+n34zT299FRZWD2w4Yv
aSGFtClEgdQtUNwEoX8rOhi/uakuaWC9tl4cbpU9HcJmsO4QLGM3zWvAzEpTa9+Z6DnbRrGVlftt
pDKPR/XL4DnavotqzFLwQoATcuRvwVhNJwNe3s4Nmh92Ew03d76wCx2Zh0NRiL2dffYCgjW6IfmO
XMy/n5oelZL07nN0Bhrt5+c8q68opPxraBkoht2qO4igegHZIJ8sX54DbZxuob63qT0gb8fRqHHY
fg2n6TuJE/Y+n0Ali8btLlMhMEYxUgpRDedCfQgK9kIxQjNaY2JlupN9v6xl/Ci8qwctvHl2dfMD
j2i/IvUg+djZilIG67sOcyEDgbUN6i4/0f2bI5Ds+zYfvpQQ/pJyCJ7MGO2FsuYu4vRJBUik09J2
VwKp+Kbs7Py5N+9A1KwYvgQACUzqbREdaqngSAa1t7PjbmNYoHkby+JpHW3qoNN+BI0wjm2FegGh
w6p26akKIT9owYTW0wEGP4YKcRaR3gRuv11l987t/SAh57GbLU/djJtkW1T8uikRbyz73PLkRGAc
HEC/ixpI4fbWt4vg6NdtPUBiHtazYQrZUTnnwS8XACYxvdX2btD4Wlukkb9dVO5JDwt1tDOT42Ng
lN2iuf0OaKo6mQbrIlqMOEWUPZ7C+cL2p/HkFUi3LdkdSmS6i4YDDE8HtTk9Rr42btOxe/11N2gv
iMrxvpjTAKr5YmF/tpCfqZgQipiUaX1KafDbbOkB9AMBhqFL0Pdy8Ut3oSO+aJLgm5X2ZO4kpL3j
QoMMjJ9m12fJB/SfHyqLQAKno8EH4ynZRg5p6smIINwgS2BjdCI82xknywQ9bwVf8wm9idikknAp
jSZiOyhClhC5LtqJ5eLdzaknT2zSICrbbh3RVMVg3dXZC0bMjMUBcsPlYrKB673drEbNPKC2xoJL
MJU2XzAXg8j79zW/B92DQ5F/iUBEA3Omf2tjOB/EU4Sx+6g1TMkkb2n7nsEeKRU470C6m9aKpz2p
4M8CMici2LbedPF4r4fEXWnQMSqsnFtb/KDJfsWwF60MnTSuyu7wozpWv2rKqVybfultBtMi76bs
9U1CrprTR/ktcZ+bpoLHQIN5q8nktXfrPZAchZgdiWzbxVCJ+mIH91RbBQUJZQEiknoEX4WBL1v1
JYxRm3rFCZncT83VXl1C8EKNPq0fsMONSQ2oInrNjX+A+m4il0QVzhLnQgJJdpx9tE7J3J8gozuE
2Su4hx3U5XbTgC9jGeEjNaPdJIdk2avP/g3tyVJhjBIDwULlFwAyhd2tR6M+Uxo6EEnCAZHOOdJ0
VzjV5gumr6PrV/V+uSuakzGWxy3XlvveHvvruf/1n99eQQUUB5uOwJb3fzNdMq/f/kxR6uHeHYfz
b68dL4+RZZfsRWafihG52a93vDyvmFdFMFZ/VDWAH4TAfIqc4QmJMtYVDwfX4ddfeXv3b3/v14fx
C8maH3O8P5I1V0Vk62XDLiKN5ExDcSZYs0Fy8uY7HoK9NsyIQWSLG+miNYcbSEt+uZgkSss20o21
ihoG/FHs5AhMIxMOMkwXradDltU6UrZ+1i3wi7HbseMwJcWwQn4LotA6hnqgSG0s1SnuFXKyjCDY
ndYET0gaOZOXf14uWvZBiADdmH5eMad7GKG5Xv6FWVCBEo7OFaSz/fK45a7lYrmZqgxkBxFb9fwi
y/0qcf64ViRIv4CWQ0+aX2h5Aiv5BGkbnYe0GJ2DIokocrTmmMYk16iKyZMElFquk4n4j3QChvbJ
70mvSJUDiWwWyvuKAK/lKlmgkGzqRTC23LFc9JZe6NtoFnnlMFlXbWm4AIyZAZYLqJV/XHsLSEF2
xKH79hjn349+u295XjArct+9zODXsNlrhzGm1wHetrakiCDnUyI2DWea1+zPJKGEO7kExLvQeE5v
F4C7LFZF/75zVBgN/uvN5R+aOVX97SH+GDjj+u32u1dY/oHlAJkTAglo0FLr+PXoNCWP69fVyRh4
F2/PrMOYuDSmHGW2jPLSO3hOSOT98mJvD3v7o1rIN/N28z89bumGvT33tw++/Mu7p/QuPWxQYq5R
3AMBpeD4648PrW0IAL7z14TsvW6e9Pmql8Zpeli+mSLusvQw6WSWpLY6LL/Z2y+63HQbyQYszRMu
f11f7n576HJt+aFD6NkTRZb5CV0nsKxlKOr3BkrETpes+/vJLbbwtjYlG/F2HuaqsVdQd+cjYJhk
VH+iCc4Ptgw+VsXuSMyA2aGeoziQlcczSDpDyvvroqod4jPebnvKByNXB3OspYWAf1LsMOaXnl+U
yOP8pKTwqUt450RLkTVpFRw0zP3Lt7r8LhUL350s82cUMN0RUwKR2fMPPDUfkrDZLl/gu69/ue+3
n6hYDtNf3/rbVS8uOGzCtv3itP43WwvpYqkwP485fm5SNvHtlHb20A7eefA0oAKTGh7zOEaJVbDj
0vFxa5i5w4jEDKygLaJQephm3MdbG8HMtsCoi7ScQLicpeQqklN1pQVxHUpZflT3muUZFyd78ITy
j6TDHX0ogsBUQR+2gfg6zUjYMtefFVSAo2xubaxXZzc1H0qnkgcKLV/DXVir8WbacbI1GYKZ8+gS
1WW1zWUJJ6oNnqFozeGc5nPUlwSMlc7XnMFq1SbIn8IeR78WMtcPofuFYAdxy9veRrxmeEd91M5I
4iiNWfoXN3AQ7ctoOjSO+AxhcSJlDHWKTDXEVQ3CpAk3YZvBZNK9AVsKG3rNHF/DafiSQTtFnUQF
StfZPNFhkqwNXGtX1TE7fPy/K6h8w9EVwzeUeCCvU83de37t3+v1NsB4kJmEqPnji7Jy/MWZ/T3z
0nGHW8OFkIFz2dbdxzLzw0fQYOW+6KIPXWoSP5I62INH4J/GmKMYT3v1KjsKZoaY/H3th8eek+HO
z6lWhXB7dsSVXt1I/6hGbGci86AYpANKb726ZaMDpqPKvmmZnl27YiBSJYsO1EHvGZDKszkRQJWE
JHIjhTsSQ/xgunr63Ha+wbLI/DrIUX+pkgPi1vyca7a9czU9R7Y37lsLL3ozdQi+HB8uZcxUGJXu
qTaoGfB7fJts44Z3GIkXpvcMkd+O7tBPcBB0mXXwu3qdibUq8V2fUvpAeOud7IXk+bVmkO9dOa+J
j8vPl6TWiNxPAO+vi2ZoL7HFoKBEXd7LeiQ3tBa4I4V7KUkldxptYJ3tTVA/OjDpBJfaYhgfw6A6
KEKCNRt/AkJTSijGSI8ydeKzP1tg7SRio8dEpzn2bTKxR2DfQqObwaMOkn3bPJC+G2/aznQuSVe8
wOYTRxO2Ydl5xPOO1BB1Baiw8oDuOR3+lKHXvrSHJDYfCIlzL0mQtmhTg+4ciq8altm11tFOGGsf
98+ED9KzSnUEYrR374lznaQDVh7/s0sRe+uBg/ueun54i1zxQv+GFSw79J1A28jZnd+GkgMLzvba
SKvsLCoAZcWMK3idaDm/NO5XCTtlDDPvQYTmF6M0B5ikHqHs43ilhZfelB0xiLl6d6xyQpPGvH6p
hko9yTK+JrKKLrU+fANHAp2oDawrfK5+0/b0kVzITRPN9WdHS7a9Hg0YraFKZnX+0htOcWR/ekQU
oe9DY7gseiI77I4FfRMoodW5E+QjLkjskS+YVB9TOyTj9CEqkuo5HlaRJ4f72Nj5ll8/EJi3rnLr
RPZ8QqmYrqiAlE3MnlzDBBj2FRbGPU2bYc1i04cD4KOJD6x8nyf0D8ps9M84GtewR0A3Ma9WcaM2
OB3MczO5H4cODg7aRZxIsoWrNFEjHIl+3xieaZxZRw3rLJXRgYheIAg2BOWsxdwU4Z7knbPbJ++s
aj5peU/QIuDNKwaUH2ikPwWFveMh2c6QHke33hbncmjbR6QHT7KS1BO4uSH5yqDbogHCsr/OQYLw
bpxbG0BmGW3tM+GsxQ3QG+GpaDcLwwpPcTKlEIucb1LPsX/Xz40/Oju/sA+5mgDAF59yrbpZqhr2
ukev1R0+600swEbF4zZyKw/CFkB044ceHXtSCV/FJ+ll01ULtG1VHQtAAs/h+CW0DeOYd+aXXrbW
AT/HYwNdQcEaPmD4RNuZU81Ng03HXva5pkO9otNQHdPx0QlLfdsNloWpLpv+D3vnsdy6lm3Zf6k+
MuBNozoESIBe3nUQ0pEE7z2+vgagfKmbtzLei+pX4yBI0BySAjb2XmvOMe+HngojUGg7V3T0xqxa
Uz0WHiVZ9Ayy0NJYfggVc+G51Setgu5N58GwM0HAWGCC+JgCcV+E9Q5x//Osgs0HBtFetJ6QjqKA
mWwZ96QE1Cj2Wgr94UhqU2+S0c0KcBKMwI2pR230EXl6NCz8HeGsdQ5hPeW93JiUtBRI2d2QOWYk
dScS+ophqm9NynWdPNwzldO3A92DEULei9IkZH2np0aJw3uijsMlfLU6VE1dgv8fwkdB8ftbA2xG
NFvIf2Yd2+T0J5LRVwuNjmG8wl3SJhy0VCNzltFwBw1jnOy6R+QclEl5O7Vc08yU3IRuafRxQiyI
vtu+JaJy3eMrQX1UxvwLW3jq6WoH36XQgWvkJ1PVBG9umEPJcxQ6jc8JUxYxMBP+HzXuy3MQj5AF
tYHzAm4FpeEkfpxaUJtoYO3JzOJr63c1h3VGx8Oq2Yz5dYT4e6ijtN5yTNiNLh+7hgsDOFTMhO30
qWvtZSK8YRNM0bsg1sY+yJdhO6MWTV405zeTSqZetbVLW3jC3YTooWu9mTnUjaG37kERC20/msKi
X69aLr2qcJ8mUOBV9TsHvfZUavEhgbaHUCSN7hpkvSBFAlcs4vkmtJL3JW/23PQ5cDz61If2VjBo
AuqVStIQAhnaLizlVQNcSw76FcgzcaHHVtb3faEPj5RWOHyFdt7UhE0VCjhlU9eXudLwTnFedNOY
JbyJMeqMpwjx0CyTqpyMl3q4DUAjK8q8H/gVdpM0v4R6jS9HxEeZCBgiqPljD1cpmfr8MtibjccW
XI9N3FyNJQCqK6STZ+wIPh09ULfhIDdgNSZKcziZd6UfAsFoQpJc5fRFVdPHfrElycCYLb9qnSka
dOYD40Oi5TLiMoKRhyG4jjXVT2SjpR0LimETaeUNymS6lIUpriCKFvV3mnfSRQSlyw+pELjxquSN
hMsm+AoI1YM1Iau3I5koVtUSWWfdjDhBcYGhSw84lPuIZONGYvhnCsNRMc1XKCHxwWKtPLRGc50l
0if0YHwCFJxQQZ6jB1/vzgE6eLvSptmdJwsvvuopsfUZVSMC657TtUVAtI2NBgxPWzvjpGzjRjWe
RfWbWR2RvfJgOLmWc7h0oB5HFe+pLH4qQkQh2dKfuXqVW1KpHUlFV1VCiQjnbH4PAwhZXTznHB8Y
ekfYOEdCVgiZkivBtQyJXGKAHvsGwnepiE9ilX8YZbm1IhIW/IisykmdBcpsfneag9A6lYDgJd1g
Xo96ZBulXQRIgpUGuKjuxFIcdIpxKzTLzMtPPeJVEpewgNu5ymvcUZRLxDmiyyaVxeIUJWB9BBof
YE1rAHZuwmxAABEnLJQR/75aQfpmYk/caKlenQapd4ZhDI5iO4XkHAyiB82PmN5AuTHzzLzR8sH1
DSoY6RAdaQl6lLKpq6jza2Vh96kYDBraMY7UUYYrSA3Dftb6B5CpdzGaGRuDf+tVAqGghZ6ke5pV
vHqkYZcy2Q9T0nVFSz4hSqBerOKhih9LA1xtKyJAbw0RIZJl3pSjNR0SWXwl9r50UokLikFTFaQb
iQ7M6RsufF5pjJ+VJl3HaVcOOmN1ZvjHimAbVKBXWaLYIlX5PpmNxIbJ6xAVa9zAHHotpeQYdaXg
ipJMlvdsgNKi++Y2RD9umFbFaCLafh9K2V08Cf3eMju83oL5zYRHOQo1OE0A/TOIu2Gvc227QtLc
19XArIJATkq447ve0IBRhS561MTkmhGxPI4+0yb4h7uoJqc+aQ2qS4rGSa+2iN31Sx4SlmYmb1o5
GV8A19/V4jVSxPFOj8Vr2imvBdLSq2GVzzANCFeT1Wwrl83EfHPw6QJqmidI3bFIAMiF4K/goUgZ
rBpWwFxYkFv22QUt1iFc3jPT2tSWbb2ypIc+LXHX+BmdttmEXqPR+hLNu4TxN53gNqUFmvwYzBer
lSpzxbKXXUkdTfwT8ze18bswzPmxClCoBgQEvdQnbw6k12Lwz0yPmoOp6C5Ov/kiRqgN6vGmT07g
tF8rdZBu5NAiErOqSkcrivk68pfYlErtb02BOr7SbQpcZK4/tTdTS7w5aVGHQr3XMaKepbYl6zCQ
ijMw2dsUE2tS6NHZ8gm4K1FN7VIJt7CFd98wzZBgQ+SZAemNW1UI0x3jq029pKHJsVASRgBloOCA
5i6T8UQYLx89DDT6w0QSGlxGs5AMI1E0LoS1/pEwKIM/10+9OXhAabFjkwRm8ytMtIDJIFAgqazH
ODJZJwkyCHfR8I0M0Q2litcmKt1+mjWbUaZdHY3MKUX1WJF9jFJ/dpDhYJSmdXzQUY/qfibd4TJ/
Ck3hRJemuJDUJZQINU2KkDcIogHMVFzv102C2PVcZdPzkBidx8wvAyKneZlZsT6DmIHJEiVSarZ2
qE4Z5HTtoQFA2yYvTa0ilbQA9Pl66YO+AUM4DKxB1rZTIfeHePCVc+xXT/8sDaSCsg8S4ViwE0cW
z+t3E3LTWSutU856ZBOzcHYSLjZeYpmfdPwBxOrdkaC/2ypJpGMQ62Rzx9NxUogP8EVQASosTtuv
IP5Lo3CnDtMX6+vGgy38IY8A/mMhD70hLOCoCizcNe2FBp+5N5PQQpArfhYz4EVjzoUdRsbm2HUh
2EALOj3scDpisJroqviOKLeodFXMnrlKXaigBq/WIEDUAexGCiCcfJFJ3uM1TqjtgxxRigkkuoEh
rVChdjV5QWoujQ/Y7FwLMk4um7JNeswx/GynbL7RF57oIrQhF6Q55PBQNuBCECMRgDoa24a4QhoR
yrNWfEKi3BpTMQDVBL/NPPyZY6Y5NspdS1XjNkmsC7kPJcOkiF03FMebiejvtg11m8MUclGwUB4t
4Uh9AftLnIPjJO8myBRPF+EzsSQMd3NJPHXog1iTqbwe5BgTZJ82zOeRde0wrSyBVNEzMazJmRRi
39aCtl0KXAQ2hYblhhPoOXSYgyvgcrNLVL9H3mwiJ8Q2pmry9EZH7VZjOBKWAknaNp9l1PvnsQxu
5ICYiiW/bGwlJMq5KB257rabuITpHLFaFBEGHnJVYkqKy9yzEApuFSNFJ6d1hCgn1SVLi8ptE7Ln
CTTJtoISj04B8FNo5Tt1ir+KgR4rBILRTXytO1lZYnkajTI7b6VvoRGVs7FkanR1dR2GoXH0KDrM
HKX2CB3Ky3Xa5wSoNdfQTwH5ZV7SFOGppOWFEJKIJfpD4wGqxXATzvFBpz4jhPD5Gv2xLIWzTkLo
TjVAYXaWuEfcMZ3b2FI3bbbglYL0KlQ1VO9lQRIQ3XXJ5u557sKdASDic+gNiAIWSRVqJz+SaECx
U48e+hp/m9obl6qRqzcr63e1mv6RZStgPS7fV5oQeSBARJfowog8wS677XRmJC0Rcr5AXmthEcoM
mgMeSZrfIL9USLfgbEjxwDIZI7y41cm4oPZgo9aJHbSUy5JhgLFFy7OREdAZPfCCClFUIW8NX/e9
uiTvTmFMQ/GdzxyRE6v1ZVISLxC7oGSNQPuSTntZe1WI+HKOEDtivXtQQAzSm20VGga+vB1jvBgt
UKKFViT7pqPKHXk8+K/pYGBhaFo1on8ngq7DalTV/MZJ+dITHnroNDm+kxSaIRD6oH/bqyXBNFm8
AFYhZLckzaoPgg/gBD1txruA4eISCvl3ttADFZbkZgIAoIEVRqIiKtimyxn351QklyuC2xrHwq5P
o0MQwyI38iE+mRO+JcjtBD5C1w+l2TWbRyHOrW1iRsKeFryCmmk2CI2QWzgF9OybTDUOSTsxTSNI
edcWkUTDSd1xRpPuQA4vPjWn9YWrjHU96Ym9C2KxO4qJiecVdVN6E7RjuC+XYXaYVHyGRli6RV/d
Q4k2EYGfFVr4HjrvjIavuvupr4nNXWwxo65La7pOM8sF+AcxOF//eSprkFqyGWzUtGyuynDD1Sg6
EQTzspZgUmNQwZ3Jkpe8KkUq0cNFEFTYLafbrI40EXvRaYKkc3GERrUG2Ska1JsctL+WEb+T+sO2
iUWU+umg2eTw3GtNLthVoSGbqIgx1wvrtgdFuE9KAHaBMvpUSctvvvatUkWPWR7IDnkCFiQ9ON/4
yZgc9VRRYP0D8PPFt1aKY8cMEhHZbZuRaDJy7IQEQ8qdeIgmdQcdMHJLRNzwnfN5J4R+5ckG0Hpa
cPTBlTK9k6X00eyjO2skTyMIonGr9kxA4N5lO9EqyF7KtMvYGB3kbjsXSZ/xp4NWKl8dEouTlGkO
JkYQAxbqCXhPHG6WDqI3E8ZNAMMFZYpJVmAEobnqpMTGq8MEo0fj2JTaGdZvdowT/zrk4s5ccmCG
8izPoXlSMupIWYz7RIvnz0SoIRqKEGvaegZDG0WQlrriaxXD+6P5kQMcf95QqyIYRDN9V+RLbkk2
aq76AGBQfoQBMXzPSmGD+GE2rai910sfTLiiazvL1P3qMT0rZnHT6xHFxiJVdnGBPDXhbAYHOkDU
6OpzMZgnDczjHXVbrLmRbjjMph7bmAAN2s2oByLNPCE4elXLsj5WAR6JziDjr059eRM3KZiQqkHx
YI60Pmr9pPu6PeG6vtBhP/p9J9LZtujtW0H4MNGSQKq7ZNADjI4rXXNQFXdeI0qnOS3Vs48sesSp
ok73UxqWpDDUwY6yEhbQpfQYB+Q5ESwvJyNVemFKEIDGLxWL4VOsC089eW+uiebzGCTltYkW8aJF
0pxC0zMfpOAwWHelERvHdZMKKsdcA8DC8PEaJ+pXyBoV4TDquc1AqN8UX5glF6ccZ/JzEhnoTsk2
l0LsDSCgHkrVuk85EY5BY231xlrO6oRi3JhS4krC9ooSrrlCnXctX0wZ47cicDsKvcrWsNLvyupF
YtJmLmRNeVaSTDzSZGn300yuYliEZJqi+ZcS4VSlXUp6VJzc1h8ycLc8KpJHrs7SKV8M33XlqoIc
34so67eZNNGykdTpbJHQRPJz445NaiLiqAkVXGoLUn3HEkXwxKGEaxyhMAzpf4hmHXni5xgK4bHq
Ge0TRbjPW+7JnUaquGSdpyzZC0VkILmvqwMGuLeo6mDHE0m1K0yIhoNJlZc80c3ApNZQ89HD40AN
K5ThpsPnpmATeVOcFQxBku+hEFk4LsBIp8wkrpoUEIfFiO4Qw3MvNsroDlK4a0PFuMuNyVUAGCmF
KV2yPHlr50VB05fNXZ6QlTIMBbLTLj6WgHX2cU6hUIqK9oip3S1GWbyGefHETwDPb2YKPinSjRLy
9XM6lDbi9owM1Vi3ofkQC8aM2EWjC5SHCkuIIdmqdPk0pcKHMPQ6YaWErRnEvOzK6IlM8NELfYgB
bQ5oGG0GOWSErQVp355Sk5QDf+yyS518WEXuRKacvceMphAFiYUZzOBcJu2wzWUl3hGKw2ikR4Wj
jZg4hEFSXrSe4nDSPpOE4cOPFR6Usi0vTcC4ZagSgBS87uFozbc1xvobf/zOacpv+5DVBSWf6YYY
jfg6wgaFTf9Si2VzKLCMIc0DBNVHMwhCPyc7MS9hCmqsH2SCEOBhnDEdaWfdSv5kQZXuCwLarjT7
73HMA/ixrPoyDjC/iRagGHTPNccCM5YZxwawUhOmGwGXptdbd9S9k3tB+AYeW7j0DHsbzIJ0N5TJ
CQs62klg6TYhPxxtoJtOeqJcY7UorpZkZJe0efy5I/ccF0iybSFCsKeruXEUFASrQj6o20hdYtRZ
nD1E8sBBIgX9SWm1dtN3oBUGQsu81XAhD8yg5IYVJa2iwjVF5I0gOk5VT8tKDoTiNEzxczdQyRMl
8aagYdWAoNymY0V2TynVVKJkb10p8hVQ/cYCWQktf1941UdTaxHY6gaYjbmzDREuZBhRvBvj8UYL
WHEG/m0dSuOVT8AMHYJuOsigJ/1i3KL5dQv+WDZzGslBHbr43qv3OYNhNXZIOKpAglNaJ6/BMp4Y
hp/bFWigoAEoIfbT6KFjFBymkYYHxnHLovrHTE/fQIDXRNpqtbQdgThIHuiHxlKJ7CKy8YpSsfOQ
xMSbsuPiQLHLXML4rE3eJkxLm+IoAjgjgySjpd6gySLXEbrksdJAXjclsrm+x2/Gd0KT2MKS7ijI
BaP01Bcsy6rhDwXMxCPPONz5Q2baUlkbGzVaIlvlVjmVg3QsxTm+sk4uWQpEmg2Vi15EXoIZzgIK
rq0mPVDQ76l0U2P1NGOYHtRYjW+JWaWgDEBPNKb7odF4hhiZ6MrIhyyX6Vkkbf1ZPlFcwGgUky84
FZPp+DUgkhILzUS81QOYM3TS8TlTZew1CmXewSy/dCVR9wLz4ks+lDaFOCcRIv1NwaNoALAyOqVl
YOrMo7QMnpkhdp7I321BnNYELDP5kxKnjqPakwuD+l127FHz4aINNTTSi30yokRIE+tQBFV801PP
sPWRUm/TxqRlIbegp6lfShOa4syC61TrMsb6tzHQ2yf+WJBtzYF+xYLFUjrUBTpRHpIYqrtQlR97
pfhQ5Wq4+KYrZ8RlpBoLoNK3mH/o2R14W/qctZtrXfkqG8IWNsF9JhN4KHR6ezMXkFCq2C60MLXX
zlyScqqX0mB6rQRLVJWjgAuOLF1kNT4a00OnIkBf0JoMkOl0LcIRgZY+vC7go1Ns+Y5cKJ7ASumU
qh8Cclw36MiJBl7CZbMjHNmC7zulenhsC5GRQ0r8pyxst2aIeyQn+3JDwCAgsDqiGhKgYE5nYmCa
SSndPKME2w5H8ILDzUOAWOmoqRBs4yemTpWDmDnmglyL206fPdNXaJUsOX+EXT0ilR6PljoOx4lO
0dhoChSepDrXCFZcy5w/DCXIj6KsZMf1VqGV+XFIpKegqsudrxTzIVDZrLfGmRi/UZioJaXNGYji
VgfP7rYaOoFa8idblpGNmVGAcror7gbsQ3SSV8ZuiCwxtsRNYeQLx2WWHqY6IDjXwMZeB6a6GfNw
PNe071d7WU579X6O/yDEulaqr782rFdCS3otoYDfKfDMj8ZQYX4fyK/RBRCpyWIqiCgGNsV8lmFU
3CrxG7JE7b5VCZ2DEI/ArCOBZYGpQY4uZFA+7XcRZS8hM3+X9gNVXdTrXJRnY8fc9kDLjPlXFh2i
YHxRxYxhDmyHY5kKi8gsfl/1EWMwUZ4mefk8q4RxoJRGXT7kFDJNkwzekJgwK4ZdTcLFljLUe8cH
idHqbVBTfEutBq5F4zSuRX3Rq7THXlWfMmm8Q55nObAw/8TRnLmSLzjQ8KWDNmtn1TcLp2lx71pQ
XuJoYmFoAp6kXXSEf3kqO5IvhxIbr1ow61baDruGVRzoGT8G+N4PTJN0p6XLTfWUq0NrzJsfiWwt
X6JyUnbRIlzOBbOkHQh0Ne3gBZf46Lbou81dk1E9iQZFINM8pJdcPnSpWW2JdmNABexqowqI7Dgn
cyEBzr1pRgrmtSVRVhxaH1t6QphX1vW09grtNor0FH2qto/PaCD9R6UhUVBjtLctHUUKkGFqo/n0
jjS88kTtEAiCfqaUxbRfFrZRI8qPZmp8ZRW6KK6bbkbnJevg5cFOhSsdU9OdNTL8YOl5CKuAriFB
yEMKz1VPcpsoekL2gdGlcHvinkMKshucJY3XNPq20Qc36WLjz+A1Rb0d5qG7K+T6aoZD7dSakMJF
pP4JWEIni6SHG5ZYEjNtWbpWfXuOVWzLWfGSUVLbYCcyGF+Ausil0cK5Z5VnIJqYLMIPPStt8b3o
xrgb4Sei6MvS85h3f8ZYoi7pJ3tlMh4riRZJZSTCZlRj3OIQW7dtqVFQpV3JTBpwmmlJZxYotzW5
n4dSq18DRSSlr8luWk3eKdEQnBtTuoG6TY61mPpED2XTIQww1Iu5SD+M/hPrv0XzOFwE1RD39dzc
rX6CVpUeEHgW+5Yo0ouqxvcxiFNvzvUnQEgpS2tjwqUifGoDV4osTKqtMFkWdpsBmx5dJ1tPCffL
2/Y9qKv2GPXTIiDVfozP/5+K0uKEeZjKr//9v94/s4g5NKd49Kf9N7yJbskwTP4bKsqESygP/sNr
/guJIqr/EDVFokdO98rAevmLRJEkHjIY3hQwtYrxFyyK9g9RUlRGLChcKh1FvOj/hUUR/2FZNA5h
bSj0FExJ+X/Bovw7uAOXpaiJkgquSJJV/h9lMYv+xQxKw7lJaotrvlIRdGijZ9pUwi4fkWvB/vof
rKfKv5t0/+//7W+G/4pTpxyHZYZxnr5HqFxPBWVa3Aq3VEBIlNKeCwRUZ8VlSl5u1JdyG30FbrTH
HEs4O00WOzwNT9JpdIy9uGF5NYCtE+BObIvjX/6I/wHIIunivxsf+bDAaPi7yYqiWoBo/u5GnaRG
YomuSlSGRaSOC5mU+URzsAaF5Bx1QaT2AR7IElkpLucHZHfjXsDZQYlisZDAPf2njyQO6NIDayQO
iiuOU6nURuUuSlgfs0GzFIMZE9+qMh8PBGWMB6R5lFjisrDXfbk/6MSzTKVTxWTRJ1FDt6yq+t1s
EtTTLnLVdWOu6tQcEd1WlQB8KovENBILllXr1Wi93//LxFGKPakZ1bBbYZqsP2eCUUoSBBbs8e/m
x49jxPoumIvL6sBZN2gMJLfUAu93F3BJbLAzs9gNP5JFkwafpJiCAe4A7fG7dCVkl9EgLHyRdjMn
l70FT7zaQVQUbOjn1+26Q8zz8jCrfYRkTgK5bda+q5DIRNjcP00if7OLrHeb+lTAltlrzVThpQlh
YKwY5HUDe6860DrCkidGTCsQlRxWJ8+Pu+f3PoEYFgs4/xlu39JXl91eStoD8T/tYdbEsxi1/m7d
hdGVySdYEx0ycPRqilVzAIfzDRu42urLvXXXuvm9K1XxizZAfxaqlpytxR2jLZu4DUYK1cs3X/8q
Zh2c6ExE7t9MMX6/mGLWnaKZlLtsju9/v6GcAFT7+dpGO+CpIuTks1wAq37VUJwYSw7S3y+73pLU
NPU4Hbarr4hkkObHYURrCjI0PW3o0cHOMrSn9bE0QtTYlMqmlxuQ+0tTf1x8WSF5i7y33JJW0hVP
P3dBFuRYuOTlSNAW49Z6az06ZE2UobbiY172r7v4i5t2a3HMw4jkJ6pWo5afwhknkhpWcNOjtAgE
49BauI1U4IyOEFZRtoGCMhyGweBmkLOepd0aANiBah1hnDsg1LHBYszer3ls9ZKtB3A/d7eZ5re7
vxyvmNw4atcP1RS4Nhu/Pq+fpviXd2y9S256cfg1lfkNKuSowPjQTxw0vslQkRUcOevddTMuD/ze
/dtTSJxDTthgP1HJoT2IE16zAHEDwZNEB7u6VbjwQfCfLY/Oy62/3c192imW1UQO6iyMHamSbxTF
J6RkfYkuzQbr4u7l9+3XW4v03uvS/udZ9eLTGcaJRAyVv83QMIWdls16a91H8hTDd45Skh5FiPhh
eeIsdQFNGSvd/jz8l2e24pdAEXcfL2PW6jBabzH5KuuX9eZEJQMr7fL4uqlM7T3kkrElUhmh7u8D
66ur352/77Y+RzAziVaiSaDh8ssn//r5daQFnHbyXRdWw77iOgteemCcCrRliJKyysIOADRo/WpG
wDG9ft91Iyt94lqBePx5VNVnxrtwWka9n8dDAiuiWnkupiVQIFZOwFq2mLEYsNbnrs9a7xeS/M93
Xu+uD6z7ft7uL6/JyTR3IbYgxJUNVyGsd4yXk+w/vc3vPqpWJnq9uv00mqJ0FIjxaD9Ys6DSW4Su
7+u9eNklLsdrGs4ohZa7g4Qxcr31u/n7vmzkoqJrCswmfo1FVMkvsLwun8Pvafny//G168t+HynW
1/3eX2/9/b/694+EdT0ULX6GSe7h5MvfBaPZFmtSfVBCaWuMZeqhTn9R/UjbxouzYt0My1WPagD9
TUEeS7eXRQ5RYr2TucAOMkc1MaEtyb8oPjsGCjamJt4pcQaycxmNfzfiYmD8vbveooH/1UToulb3
kog20gaYOdqrgykfwM5sIfDgwgm62ln9JetmtZf83v3LvuWqRzg4rb/V3xIbvgi5gB85H3BldhMV
o0abvRgb4U62IDylXbFL6vaNn6PfC5JIUyNMXVoypOFybYF/eRDE/l69qjg3Duv/1C8WJGM9gyq1
QMeUsCA3R/xzkcbPU9fJdtIqgxRC/CVyS3EAW1d9gGw6MGVbbobIfH82NeKgTaiTDmvS0hyHyUdT
8Wf9bTRFyFko5uW8b+RLulz411/pJ4HCaK6xNcdu0DTaFm/CNzlr1bFbAiBH870iDWU3gKC1kmby
rNzp0O4fcLMuqVv7ZplhjcjFDpbRZSLlO/8Oqw+R6su+5XDAhZ569RjzgRthtvaDjMqNS0hTGQ1G
yATcnvXUMtedpiA5RMOxqKXk0DeZ7mpBuK+0QD5IgiL9bGZkdIA/E69vJw+dh0mlLd+E8vxQZX6/
i6fs0A/lXSQxwSkko3Y0YUCDnhu3cPpLG6OA5KyenHXz6wD73SdSerCTNKczuLjU1s3PEbDejPSE
SXAyUHlBuMJqQ7gYoSHjfZhZPYfqifxY+vkyPjFsoBAPUGy2oyZttCFhvowxZqN3xlWfyaIuRY08
GymTvsGVoxdbpmrrRlqv0kucwno3xxrszrrp5oX6WY6E16dKf0gQjWEF5VYVZ0TXhySbhQUnYcY3
wI0985f5y31wXbh3f3YnFibr9TGToaPXiIH53bW+8Oc9qGdguMZXRd05KAiqW64t1bJJU1OZsVVz
s1OxZ/rkSTiG2jEjEgeLFuH61JKEhJ/nr7doZVWH9dbvA+vzfl4yj9EnknEgF8vbGlUF6o3mlF7i
yDaXzRKDys+33ORglzYQvjKHOVt7WPcZAhraTVmfWINr+3XX+mAYDN0ytWsPhZAEdl/x8dKuxilv
itua3vU+77Sb0UfqxJHCJV3GQQNjgywfOtn2z762/grMoEbUx8x83aVl5ILBbYmRFPCq3wd+7w5X
DNioTCRiTnBiD8jmoJlsJNK2XQmwU+oG8a5VjsD+8GUOzzlkiuw8OBjxBdlFAvOQXlh23AlEmiIo
QnN2N5FHO7rtImHaYFWrdKbnzlTfNcOpji7LKil24uAw9U+d/N73Bem1LnztRAbdCoz6KsUuda8M
UVh8NWK3lTlnwB8czR6xpc/5fcoBR46nbjxh+iSPK/OPrbA3ifXSbgNCtyjgRfsEu91U2PW4IzO7
3+kHBOqkQnPFtts/M0kD2+y7Cu26dQk+NIQ3QIsa3/++NfZaTN8D5QOarORZJo4p3gRO+KgHm+pD
EpCyY9Z4wLMGY10lSZjwb/oN4N93OORUxTXEnZ7tO3QSkIPaTaVeUVfEj3V804gf6VnclZuTdijf
zU18ISeOU9QmpetArqgdv00nKPbf0055h4pFNp4j3JB0ieN+fLPc0Tb38qd0m2+HffIiOuVT5eBd
8CxiAK+K13uIrTbRjbHVhY1+w6ITg9DedLKz5JUf9BnC9oI2D4VzgiWcAExh30AmOBECXRLTxAy7
dQqy/5wP6E1X7OO7GXihTezVrXAJvqbP8Kn8Lk7VaWTlb9fb7CXXNjrL7Mc2d7SL/NC8qM4Xyvrj
vnvz93wq+r9uZPOBmYccipuDQscWswxy5i3myKIgi9ABzaRQaidY6aWNvQgcT7CVK3J9dnrl+TuL
vLg0c7Ox3mDM0O/xxiB4FT/V4jaksfsakAUobnUFqbtDY5+spqHz8Fsg8hoNxGFoIw+ksxKqt4iI
pHYj1m/18WTcIru5zfcYQ+71kU7s1tpGe2mgDP2szF4RIBDfMkLOHByP3W72T6Fn3ZL+fA524xvW
qeZTPsHMRxeMSCyInHJ0JlwDDmSvdvRoWA3+nmJhod8tOWTvSnkU590rna5Yvs2hehWXYSf+KYVt
OW+3IVfS5R+W/+nD+ITDAYWs0I60ng3x6DMVHmzlCrM9eaom+6g99MJGOIIUdUib/wy5DsJGaDiS
Tv4dYCLjla7zRJDJG/GkgrI8qB5VCApv04NVnmTVE0/MvW7TN7gGiBjNjfhh5XZ66N9FjsrqRM2Y
2Q/da6e0rWBPIDrN63BECbaJUCVRfX7O3bZ36IwaT/pHf5vdmC9QLc8ZVAjaOfmJ0x/ls4k6577X
CfzddJ+BXX8RLalKW+w4foEGZpcWiERdPiFvn1JUJXj9rByUW5qV47i1MhJ3NtEX5Pt34U96o24L
m0Xag/wSfCYPlKvRQ3adrW9a278kz9Uz/cRbqgPBLtx2R/S4+qXwSGWcX9K9enma7rR7wVNu4i+C
54zApkunOeI3JT/9MO5IUUVLOLn1I2zwW9kjZm2foH14AlzSE/i4SfaNM27UrfAiFraxg7O06Zzu
IRo2jIWSzaogpl2Y0sl02hA2xJ6DnsCvt2yPEEm2+Iq0JjcE9jmMqc+ApJJNcF9g99PtYpvR6dzI
rH6HjbyRd4AWbq1X8OpP41Z3Zi95QxG1FUqsFFelwZGxtWwGTSc45I09kCBi+5vixOmGxvoCogyx
0jPH4QmxCCLXLSUJEi8D0FbufIlD2xx3mjve/vG94MTK08s9/BBumtjmTeuJ+4GRp4aOsoETnJEG
D4XLqe75TfftcUTyT8vNJsoIaX/Ed+idVHRiTusb6wXdzzRCDLUrZefrCF4Rf26qi4H31DY5Dl1A
/p0bbBO7cuPX4VzUj6y9YoBrvCMk8GfwhcigS5oMJ9MhLurk77KD/qTymV3ywb0xsQnAto0jFXlU
51xTUAA6CGcoR0LPiLdf0zU5We/qTfIYnAM3/Fj8npcRNIT9e/mDwUnBZ71EKgwbcKRaj+LRQVSN
2g0V/yKZTGzaZaXigwY5qMvaqBugUUWN3m0j2XzRSdRuNE/VsTMoZUlkKRWwQ7+8ZL0VLAuS9Rbo
tv/D3Zn2to0kYfivGPPdBMluNpvAToCNHSdRJpkrk2DmS8DYikVLFi1Sh+Vfv0+RdCRSzrVtYBuL
JIIkKkWy2F3HW9eS8YpyeJOFBQ0LZutXU11TGCW/mTXezZf/t5ousGLqGKeEErjTcmWInxH+tumn
STlPcagmGbVZn1+uqnA1YigVudbyrjlQ1zf/HJchc0MWlmHDm0qPLu/uzugaGb+sQa7s5jg6uSM/
b9S+ZfTlHd1BbhiuZ3Stn9UTDM7N4kN5cmnXt9SopDPG3s8nV8hdMAhquvn8IeVQqman2yntvUyV
YU6Hc9rSUP5Qj5p3y4k4BbvPFaDj82ISvjJrJvKQObqlJoX2DaG8pNJnoHm3+47JRJvnTI/+jVZe
p0XE4jdbHjDuCZ7uYh4xRu4qOqYg+tdLGdXD0CtsEDLgX15NaE+yElemeVlOkzcyqP1sI6X1u5dL
cQV3H2NGHZ9N1uGvDcp2K95h865qGlHsvtSG8QNpUUlOLF6giZlzrhkt1MDBS4EEm3cETOlNS1UK
URoSr0z05yxUH85sBjR1Q1HQyfYGNcHcwwVBRbr5aYU8Xr2jznYj2f9nx+RrPd8BSCGNXE62UyOb
sVhdPy0WNNa4vgOJUcsKqZ4xZ3FCjNOs1gx+S1aq/RhuCsn7T37P1h/eNjOrJte3DGqjo+jbm4oO
5sQAbkfEAW5HlJmr56qwLy7v5AlXOnl/vWWg2Hp2W96dNM2B9FTRboJOb6dW2m1k8uR2L7vv1utw
ywTSX8iSY/p60x5Dr8rt6VYv3oa0NUvxehTpwWT1oLAbiI5GYjTXXK+RehIX1U0HpxY83oHJVD/8
k9A97ml4TNOc4/JWjQiAErKnFeeVWXzcLqcZe4Re8mdlrd6vicLhufES0jBsHm5Wz+rKRM8aWLV5
wM3L7qMl53akpziGITZ583jph3MzOt6mEY7RIiPxebuxpJlZ4J2FgM7ti2DICZlLqKNLchwZMPVU
LQjDHt9FIHQNwnoVX1Wj9jMNz67b/t7/VwG57mZO82X+bC6Btt9X42r7x7hekdr/5F9tL3M5yjig
+fJt+d/96OuEjsbNmb8V4kvsweCD5qKaK/4ajVnOja0uiB/qNND0KpPhH3RWjelC+9PRrKTZQnv4
mKLjIElMbGh1ranwbIJReyz6EhO+fn8tN7/+m69df8uelxc//xQpI/3te2HOH+VBlAVJZhM6ZKdR
wqiFjIBajwdJEnA0of+VlVAnJ/OIAylhWEcG6ChIyK6hea01MmhCCO4zII0ZgEHQlm7WxBZVkhEJ
9osJgN30s3ZaBYqbZPpHCHDGC02GiVzvM8GagC8VHdS1Co2hq7t3TCAY7soEHTAzgvk6DGAg8AdP
91mQxYFW1lKzRBv5KGHOhG8siKNImvE7LQQNDxB4ESM8Y0NATVbWPhdswm5gvEvKsCSdsCD840KY
yOwkNy7EQZQYpB4drSNt9FAopsgMw16JYVX2v+TCOeUbS1HQl0V/wA824ffxYEBhpxxVFpBBwYbX
CYkshE0GyjGzAc3yGRVOqktm+effStCxoqG820oIMRHoIEmmScLwWnMgGBGcmBD8SWwsAtI7LiCp
UOlOTFBpECeMKAklrK8PVSRyJ0BkJLFiZjMaUpYKJ/TITuDKZJyOGxd0oGPIRNbQc+ZQKJATG0Qh
atKgIW3mna0Uhdp1NxgVoBlist8ojI+zWFb7vnaIEhUwTBahyCKJ/LOXUVnui4DSW5L4SM2gKIWU
vgEHSA7EPkIrpLTfR3S2e8+nraC5AVcu4BMg+LEVpYZbMwGtz4UsDcjEM8x/sQyIJFfSu82QGklz
dJMHKEA8Jx2nNjFoyaGpFIVwSUuqp8Zc7PJRPVoIzLuxzjIxY3Ag2l9hDCnLZKOBkYDfwORAtolM
vA6NCr1Tj5at7LoQZBqiZfyf2AkP2MxpEmiT4j93sxL9YwLDH11Vg2I34D42mpGs6KETnZIZncak
FrFamM8XeicQoih0thBii8kcIxkxEiKa5A/dBosLmcYxRgSaIWKwrH9ciMPwOx2HQfL9nuMQB4aJ
wOAE1lLwAbrUVw5WBcBtYMAR7gMZzf5hCUoxWsRVKERs+jhF8LOuqA8ZroUsCxQ8QiKGMMpLWIne
Jq6GAnACI7W4S50YNOUD5pIOWCGa2Apz19qz+aQiqWl31g4IBfYBgxJpBi3zuwbQGn60Qm+mjD9l
jFMcy3G/nCeuOmxt+QH+/yNQexhEEUOBUwVki98w5ILNQFyY0ZiyHcAg4w7W9WktgHK01osDF+KA
4W0oBkINAqkf2M2IRrQG7pMoSVwM73aEwrV1VRAIBQPEinbAIjLEfYdGYyYjp2UoIGU8hPj92xEx
YLkzF1AQwMncYhSmQMpDLoAxapDMqAu+eLgWMOllYKObE4WniORD48adZBgYCwkORGowGLEZBFtq
2e6RXFBcnKt0xHjGTxZbCGwBF2JoLNgQfA0fC8HQ8MA/ucAqNq6aUscBCoLiRsJtFEkexB7wowwg
G8LRJjhbuBveacostq4mk6JSlFAcQgGTgDrP4VrIooC4RBbiZmBe+skFrBxHuaCTANEX2y7ieOBE
mCzAsGYpALJRBEps0re1EDPEz9VeEKeapY7LmKZW4Ztxl/t4a2qAWzFR8bIQD0zS9c52lGCqK8ik
TUAxr0oIOjLRGDYMuJDpAO+Bo0RpTCiRGu/WAnFEVy5IiJ7Yg6gHMMWYe9xfCdjP5IJgNCJAYYCP
0bjPwTEH+1kFBrsZxJUIPChKnwcSlU1RnhZoIaVk38MwFFftvA7wF02a8bQbJK3Z8/srQfIUkBaA
UL5qSeSVdQ1JkroVUuJvI/IwMuTiEGSKQjYEmDydEiRdxcc4TEy+kauWZMVjPeNEpCHh1wP9AMhk
I0E2iU1LK2v/4jA4eNK9ws2HAEojAkNcNszAkQ4yuMBiEY6JxqQSd9M7HYlmc/YmCdEjWlJC04Yw
PDH6gY5M8TCI02TAz8128c92xoOIXO0lDcqkLNKvY4M8633ZmII80GtWIuGIDKRCe0KPvEnyziJX
P0oRdwRqo48SGZsZ94uY6XEBrI24ZSj9USyGk49SAVPGUSpIci8IPL4UmQgE/oc7AsQFhD4DlMZk
BJv0zmYEMnddCVrhUVusRdJ3LNjJAQ+aBGdLlJ5UZx/tZkza9sE42IwhWZ34R+JQWyTggUxIA4vM
QI9qIzlcwiO/8HeiUZGrP61YCWIGoAEfyG0FX7JALyQuYS6gP/yznIUHrigbuLNGvEpWY8ownsNg
FBKBe5cEaCB4/6JRgGLi9rnZSgmJ3IBraNs2VW+gIUnYUBwH2CWDyct8Rvqrxc6pO1iMeMrE3TIr
Ca4HclGyuJgHD6aA546l0Apij+wEChaku5zTWmA/NF4DcccHNSSVDwZe2wzngU53HmJs6oE+fz9a
ACOoc8Zix6HGgZBCkL61hN6gCEjgBkPGwo+UwHzHcvlcU0UXn9lFU01VjOuHiq6+9IP7OqLD410N
kRQKSTZ474dSXNWee1ds9aSX0dFk7+4dvM/mbc7T/ffuBg9P3TvX/V3df/miGFd5dT7ZNge23WW+
ya+pyPr3LP+YX+f7fRnb6pbdlRy0ffy8B75BuJ4O6ApI7Uy3Ku7KeZ9wk2XqTniaz+u8vr/Ept6r
qXFxpXySz4pPdKsvelfdpok70y5nZZVflPtX3aZaulOez8fny+J8tewRbwrAXImfjmf5Jq/G+5Tb
xEBnyl130qPy09FJSYPgj322t5l3rmehL0NVXPSeZ5fP5kr5+bisLvuXjKsgOWKulF/A8aK4p7NX
zuhK+OVFPuktwKhNZHKmO5sV87Lo78g2NcaZ9PyiyAdSpM3OdaZcbvrLos1icSX76lA2talSzoQh
sDqfbnvros0zcCX9S7mixeqQzW3E1pX267yY96QHAanHUC+v82o7y+cX++zoAovul1zX+flkVY8Z
MtOn3xTQOdMvzifFZT7vkW4rFN1JowuY39db2V2k0Z020/D4e3PTk03Udwlw8BjUy1U1JC1BIWfS
5Xw5WNxdoMWV8pvxxyofWE9UBEr0wp30Ou/rrS4g4E54c/QiZ6LipOirdegL6vsY9Efjqh73JFWH
YT8G8dfj2+K8p8YgLhnqj0H8b6a731Nq/IM2e8eZNA1AJkcneVWiKfubs4W1H+cEpzl9X4fkBS92
Jc+4yj7H2wJSZ7LTGRZJ36shUi9VWM6kaSE4LPxtYGNXwr+N5/N6O1vnAzchbhFZV/J/TMqL8dHL
+kC3tYmVruT/LOkf8+BC7LDUxznB4ULsYEpX8m/h/riuxz2TooP/3Gnf9r3KrtrBle5fy3xyv6BF
pnQ4nSvZd+PqGs3Wo9xiX86UCzybwfLuQrGupN/n6J355bK/NamGlJY1zsTH9fLo3UMX32aiOtMv
6vNyTuut+0ttnmab9+1M+8tzN77c9GcXjekhTZ8LzHvf7mFn3/wBCJhAWOezcV49+Q8AAAD//w==
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chemeClr val="accent1">
                <a:lumMod val="75000"/>
              </a:schemeClr>
            </cx:midColor>
            <cx:maxColor>
              <a:schemeClr val="accent1">
                <a:lumMod val="50000"/>
              </a:schemeClr>
            </cx:maxColor>
          </cx:valueColors>
          <cx:valueColorPositions count="3">
            <cx:minPosition>
              <cx:number val="5"/>
            </cx:minPosition>
            <cx:midPosition>
              <cx:number val="15"/>
            </cx:midPosition>
            <cx:maxPosition>
              <cx:number val="25"/>
            </cx:maxPosition>
          </cx:valueColorPositions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29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85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0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3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82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68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45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15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17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751E306-7163-4998-B8D2-ABA0A8BB88D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2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4" r:id="rId10"/>
    <p:sldLayoutId id="21474843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microsoft.com/office/2014/relationships/chartEx" Target="../charts/chartEx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/>
          <a:lstStyle/>
          <a:p>
            <a:r>
              <a:rPr lang="en-US" sz="4800" b="1" dirty="0"/>
              <a:t>Craft Brewery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653109"/>
            <a:ext cx="7891272" cy="17842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Prepared By Team Uno Solutions, LLC</a:t>
            </a:r>
          </a:p>
          <a:p>
            <a:pPr lvl="1" algn="l"/>
            <a:endParaRPr lang="en-US" dirty="0"/>
          </a:p>
          <a:p>
            <a:pPr lvl="1" algn="l"/>
            <a:r>
              <a:rPr lang="en-US" dirty="0" err="1"/>
              <a:t>Afreen</a:t>
            </a:r>
            <a:r>
              <a:rPr lang="en-US" dirty="0"/>
              <a:t> Siddiqui</a:t>
            </a:r>
          </a:p>
          <a:p>
            <a:pPr lvl="1" algn="l"/>
            <a:r>
              <a:rPr lang="en-US" dirty="0"/>
              <a:t>Anthony </a:t>
            </a:r>
            <a:r>
              <a:rPr lang="en-US" dirty="0" err="1"/>
              <a:t>Egbuniwe</a:t>
            </a:r>
            <a:endParaRPr lang="en-US" dirty="0"/>
          </a:p>
          <a:p>
            <a:pPr lvl="1" algn="l"/>
            <a:r>
              <a:rPr lang="en-US" dirty="0"/>
              <a:t>Bruce </a:t>
            </a:r>
            <a:r>
              <a:rPr lang="en-US" dirty="0" err="1"/>
              <a:t>Kimbark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2F53A-85BD-4B3E-9890-7C955AD5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31" y="5585992"/>
            <a:ext cx="5034177" cy="103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Best Opportunities for a New Craft Brewery</a:t>
            </a:r>
          </a:p>
        </p:txBody>
      </p:sp>
    </p:spTree>
    <p:extLst>
      <p:ext uri="{BB962C8B-B14F-4D97-AF65-F5344CB8AC3E}">
        <p14:creationId xmlns:p14="http://schemas.microsoft.com/office/powerpoint/2010/main" val="72625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looking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in the Microbrewery and Regional Brewery Space</a:t>
            </a:r>
          </a:p>
          <a:p>
            <a:pPr lvl="1"/>
            <a:r>
              <a:rPr lang="en-US" dirty="0"/>
              <a:t>Still growing, with significant opportunity</a:t>
            </a:r>
          </a:p>
          <a:p>
            <a:r>
              <a:rPr lang="en-US" dirty="0"/>
              <a:t>Limited competition or at minimum space to operate</a:t>
            </a:r>
          </a:p>
          <a:p>
            <a:pPr lvl="1"/>
            <a:r>
              <a:rPr lang="en-US" dirty="0"/>
              <a:t>We will combine the Brewery, Barrel Production, and Alcoholic Production data</a:t>
            </a:r>
          </a:p>
          <a:p>
            <a:r>
              <a:rPr lang="en-US" dirty="0"/>
              <a:t>We want to be in a large population center</a:t>
            </a:r>
          </a:p>
          <a:p>
            <a:pPr lvl="1"/>
            <a:r>
              <a:rPr lang="en-US" dirty="0"/>
              <a:t>Maximize our customer base – We will use our Adult Population data</a:t>
            </a:r>
          </a:p>
          <a:p>
            <a:r>
              <a:rPr lang="en-US" dirty="0"/>
              <a:t>We want to be in an area with disposable income</a:t>
            </a:r>
          </a:p>
          <a:p>
            <a:pPr lvl="1"/>
            <a:r>
              <a:rPr lang="en-US" dirty="0"/>
              <a:t>We will use our State GDP data</a:t>
            </a:r>
          </a:p>
          <a:p>
            <a:r>
              <a:rPr lang="en-US" dirty="0"/>
              <a:t>By doing so we believe we can find the best chances for long term success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84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1:</a:t>
            </a:r>
            <a:br>
              <a:rPr lang="en-US" dirty="0"/>
            </a:br>
            <a:r>
              <a:rPr lang="en-US" dirty="0"/>
              <a:t>Number of Breweries </a:t>
            </a:r>
            <a:br>
              <a:rPr lang="en-US" dirty="0"/>
            </a:br>
            <a:r>
              <a:rPr lang="en-US" dirty="0"/>
              <a:t>Per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7A5DE25-BF3C-4EE9-B49C-E692C1849C19}"/>
              </a:ext>
            </a:extLst>
          </p:cNvPr>
          <p:cNvSpPr txBox="1">
            <a:spLocks/>
          </p:cNvSpPr>
          <p:nvPr/>
        </p:nvSpPr>
        <p:spPr>
          <a:xfrm>
            <a:off x="8702040" y="2575560"/>
            <a:ext cx="3200400" cy="3291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 Code: table(breweries$State2)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These are the number of breweries in each state from the given data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F8DF16-B0AD-4CD1-B795-D21A25CC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753605"/>
              </p:ext>
            </p:extLst>
          </p:nvPr>
        </p:nvGraphicFramePr>
        <p:xfrm>
          <a:off x="0" y="1"/>
          <a:ext cx="8302753" cy="6583680"/>
        </p:xfrm>
        <a:graphic>
          <a:graphicData uri="http://schemas.openxmlformats.org/drawingml/2006/table">
            <a:tbl>
              <a:tblPr firstRow="1" bandCol="1">
                <a:tableStyleId>{073A0DAA-6AF3-43AB-8588-CEC1D06C72B9}</a:tableStyleId>
              </a:tblPr>
              <a:tblGrid>
                <a:gridCol w="1100845">
                  <a:extLst>
                    <a:ext uri="{9D8B030D-6E8A-4147-A177-3AD203B41FA5}">
                      <a16:colId xmlns:a16="http://schemas.microsoft.com/office/drawing/2014/main" val="932648331"/>
                    </a:ext>
                  </a:extLst>
                </a:gridCol>
                <a:gridCol w="1830319">
                  <a:extLst>
                    <a:ext uri="{9D8B030D-6E8A-4147-A177-3AD203B41FA5}">
                      <a16:colId xmlns:a16="http://schemas.microsoft.com/office/drawing/2014/main" val="4085915339"/>
                    </a:ext>
                  </a:extLst>
                </a:gridCol>
                <a:gridCol w="875371">
                  <a:extLst>
                    <a:ext uri="{9D8B030D-6E8A-4147-A177-3AD203B41FA5}">
                      <a16:colId xmlns:a16="http://schemas.microsoft.com/office/drawing/2014/main" val="2092635741"/>
                    </a:ext>
                  </a:extLst>
                </a:gridCol>
                <a:gridCol w="1830319">
                  <a:extLst>
                    <a:ext uri="{9D8B030D-6E8A-4147-A177-3AD203B41FA5}">
                      <a16:colId xmlns:a16="http://schemas.microsoft.com/office/drawing/2014/main" val="1017973998"/>
                    </a:ext>
                  </a:extLst>
                </a:gridCol>
                <a:gridCol w="835580">
                  <a:extLst>
                    <a:ext uri="{9D8B030D-6E8A-4147-A177-3AD203B41FA5}">
                      <a16:colId xmlns:a16="http://schemas.microsoft.com/office/drawing/2014/main" val="2201542380"/>
                    </a:ext>
                  </a:extLst>
                </a:gridCol>
                <a:gridCol w="1830319">
                  <a:extLst>
                    <a:ext uri="{9D8B030D-6E8A-4147-A177-3AD203B41FA5}">
                      <a16:colId xmlns:a16="http://schemas.microsoft.com/office/drawing/2014/main" val="403206087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State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Number of Breweries from Data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State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Number of Breweries from Data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State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Number of Breweries from Data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9774004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Alabama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Kentucky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North Dakota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5051932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Alaska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Louisiana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Ohio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15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5375184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Arizona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11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Maine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Oklahoma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6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97280457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Arkansas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Maryland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Oregon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29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4906853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California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39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Massachusetts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Pennsylvania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25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139337915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Colorado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47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Michigan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Rhode Island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5779171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Connecticut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8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Minnesota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South Carolina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5624729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Delaware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Mississippi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South Dakota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1519156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District of Columbia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Missouri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Tennessee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8057746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Florida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Montana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Texas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9784370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Georgia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Nebraska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Utah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0709390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Hawaii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Nevada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Vermont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1098781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Idaho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Hampshire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Virginia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16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3404262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Illinois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Jersey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Washington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84861725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Indiana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Mexico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West Virginia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42398327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Iowa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York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Wisconsin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20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42370693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Kansas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North Carolina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Wyoming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725876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6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88186293"/>
                  </p:ext>
                </p:extLst>
              </p:nvPr>
            </p:nvGraphicFramePr>
            <p:xfrm>
              <a:off x="484631" y="0"/>
              <a:ext cx="10211943" cy="685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631" y="0"/>
                <a:ext cx="10211943" cy="68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8812384"/>
                  </p:ext>
                </p:extLst>
              </p:nvPr>
            </p:nvGraphicFramePr>
            <p:xfrm>
              <a:off x="0" y="438912"/>
              <a:ext cx="8311895" cy="598017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438912"/>
                <a:ext cx="8311895" cy="59801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A77D17-5B93-4915-B418-20DE5C9A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Craft Breweries by State in Visual 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5134A-A861-4441-9D1D-8847C2725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 color code to this chart is broken down in groups of 5 and under, 15, and 25 and over.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There are many states with limited information. The scale is very small.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We analyzed this in a different way</a:t>
            </a:r>
          </a:p>
        </p:txBody>
      </p:sp>
    </p:spTree>
    <p:extLst>
      <p:ext uri="{BB962C8B-B14F-4D97-AF65-F5344CB8AC3E}">
        <p14:creationId xmlns:p14="http://schemas.microsoft.com/office/powerpoint/2010/main" val="130572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3D5BBAD-B63E-4554-B244-9EE5A7468F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6180" y="52853"/>
            <a:ext cx="3413125" cy="230187"/>
          </a:xfrm>
        </p:spPr>
        <p:txBody>
          <a:bodyPr>
            <a:noAutofit/>
          </a:bodyPr>
          <a:lstStyle/>
          <a:p>
            <a:pPr algn="ctr"/>
            <a:r>
              <a:rPr lang="en-US" sz="1400" dirty="0"/>
              <a:t>Brewery Analysis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DE4456-3576-4943-9515-498B385DF16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813" y="286162"/>
            <a:ext cx="5418138" cy="1573213"/>
          </a:xfrm>
        </p:spPr>
        <p:txBody>
          <a:bodyPr>
            <a:normAutofit/>
          </a:bodyPr>
          <a:lstStyle/>
          <a:p>
            <a:r>
              <a:rPr lang="en-US" sz="1000" dirty="0"/>
              <a:t>First, we merged all the information into one object </a:t>
            </a:r>
          </a:p>
          <a:p>
            <a:r>
              <a:rPr lang="en-US" sz="1000" dirty="0"/>
              <a:t>Then removed all the excess information leaving us with only the key fields</a:t>
            </a:r>
          </a:p>
          <a:p>
            <a:r>
              <a:rPr lang="en-US" sz="1000" dirty="0"/>
              <a:t>Below is the first 12 rows of the data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A829E89-82B5-41EC-BBDE-419522836173}"/>
              </a:ext>
            </a:extLst>
          </p:cNvPr>
          <p:cNvSpPr txBox="1">
            <a:spLocks/>
          </p:cNvSpPr>
          <p:nvPr/>
        </p:nvSpPr>
        <p:spPr>
          <a:xfrm>
            <a:off x="6172199" y="267813"/>
            <a:ext cx="5417975" cy="1572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Then we took each states percentage of the total country in each of these categories. To read this, California’s 2016 GDP Percentage is 14.092% of the US total.</a:t>
            </a:r>
          </a:p>
          <a:p>
            <a:r>
              <a:rPr lang="en-US" sz="1000" dirty="0"/>
              <a:t>We then added the GDP and Adult Population Rankings and subtracted the remaining values to get a Net Percentage value. </a:t>
            </a:r>
          </a:p>
          <a:p>
            <a:r>
              <a:rPr lang="en-US" sz="1000" dirty="0"/>
              <a:t>We feel this gives a fair ranking of economic strength for each state less its current craft brewing production.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8980BD9-D807-4F57-8DF7-84E43104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3" y="1513729"/>
            <a:ext cx="10983858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1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9B27-E5BD-4324-AA76-620BA2A4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Bar Chart of Net Percentage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FF905-2BAF-4545-84A2-C7008747E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chart shows a clear visual of the states with the best chances for craft success.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green states are those with the best economic and adult populations with comparatively low craft brew output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red are states where craft brewing exceeds their economic and adult capacity in relation to all states. 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B382729-6D60-46E9-9274-B3BD221EC2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6098288"/>
              </p:ext>
            </p:extLst>
          </p:nvPr>
        </p:nvGraphicFramePr>
        <p:xfrm>
          <a:off x="0" y="153566"/>
          <a:ext cx="8285584" cy="6550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9094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C2470417-D0DB-4EF9-B24D-533252BDD39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DD43A5E-96FC-4417-AAAA-6D22205AE7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C8EC610-CBFB-4415-82B2-94F68101CF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47F26634-9FA8-4679-B619-B9DFA21E0D1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456847-F660-4ED4-9541-E8AB51FCAF6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BA548B4-3D52-4409-99DD-B2A24D2015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AE84337-22C7-4E22-AAE5-97E3848BCE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8179814E-C2C8-45BC-876C-7A2B1FC9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1394" y="699235"/>
            <a:ext cx="8813458" cy="5530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3F9B27-E5BD-4324-AA76-620BA2A4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Graph of Net Percentage and</a:t>
            </a:r>
            <a:br>
              <a:rPr lang="en-US" dirty="0"/>
            </a:br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FF905-2BAF-4545-84A2-C7008747E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6351" y="2121407"/>
            <a:ext cx="3544034" cy="453628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This chart shows a clear visual of the states with the best chances for craft success.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The green states are those with the best economic and adult populations with comparatively low craft brew output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The red are states where craft brewing exceeds their economic and adult capacity in relation to all states.  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Conclusion: The best states we suggest to target are: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Alabama with a strategy to target the surrounding states</a:t>
            </a:r>
          </a:p>
          <a:p>
            <a:pPr marL="742950" lvl="1" indent="-182880">
              <a:buFont typeface="Wingdings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8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2. Merge beer data with the breweries data.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Print the first 6 observations and the last six observations to check the merged file.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9847" y="2093976"/>
            <a:ext cx="9191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beersnbrew</a:t>
            </a:r>
            <a:r>
              <a:rPr lang="en-US" dirty="0"/>
              <a:t> &lt;- merge(beers, breweries, </a:t>
            </a:r>
            <a:r>
              <a:rPr lang="en-US" dirty="0" err="1"/>
              <a:t>by.x</a:t>
            </a:r>
            <a:r>
              <a:rPr lang="en-US" dirty="0"/>
              <a:t>=c("</a:t>
            </a:r>
            <a:r>
              <a:rPr lang="en-US" dirty="0" err="1"/>
              <a:t>Brewery_id</a:t>
            </a:r>
            <a:r>
              <a:rPr lang="en-US" dirty="0"/>
              <a:t>"), </a:t>
            </a:r>
            <a:r>
              <a:rPr lang="en-US" dirty="0" err="1"/>
              <a:t>by.y</a:t>
            </a:r>
            <a:r>
              <a:rPr lang="en-US" dirty="0"/>
              <a:t> = c("</a:t>
            </a:r>
            <a:r>
              <a:rPr lang="en-US" dirty="0" err="1"/>
              <a:t>Brew_ID</a:t>
            </a:r>
            <a:r>
              <a:rPr lang="en-US" dirty="0"/>
              <a:t>"), all=FALSE)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7" y="2756514"/>
            <a:ext cx="9372375" cy="36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30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3. </a:t>
            </a:r>
            <a:r>
              <a:rPr lang="en-US" sz="1800" dirty="0"/>
              <a:t>Report the number of NA's in each column. </a:t>
            </a:r>
            <a:br>
              <a:rPr lang="en-US" sz="1800" dirty="0"/>
            </a:b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093976"/>
            <a:ext cx="10058400" cy="26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2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4. </a:t>
            </a:r>
            <a:r>
              <a:rPr lang="en-US" sz="1800" dirty="0"/>
              <a:t>Compute the median alcohol content and international bitterness unit for each state. Plot a bar chart to compare. </a:t>
            </a:r>
            <a:r>
              <a:rPr lang="en-US" sz="1800" dirty="0">
                <a:latin typeface="+mn-lt"/>
              </a:rPr>
              <a:t> 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02" y="2093976"/>
            <a:ext cx="3771567" cy="405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19" y="2094484"/>
            <a:ext cx="3771094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 for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You are interested in opening a craft brewery in the United States</a:t>
            </a:r>
          </a:p>
          <a:p>
            <a:pPr lvl="1"/>
            <a:r>
              <a:rPr lang="en-US" dirty="0"/>
              <a:t>We have been hired to identify:</a:t>
            </a:r>
          </a:p>
          <a:p>
            <a:pPr lvl="1"/>
            <a:endParaRPr lang="en-US" dirty="0"/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best locations to place a new brewery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Strong market opportunity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Consider existing competition against regional economic strength 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Based upon current craft brewery landscape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best products to offer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r>
              <a:rPr lang="en-US" dirty="0"/>
              <a:t>Most popular products on the market today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r>
              <a:rPr lang="en-US" dirty="0"/>
              <a:t>Opportunity to choose popular choices as a baseline while offering a chance to produce some uncommon options to create a market niche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5. </a:t>
            </a:r>
            <a:r>
              <a:rPr lang="en-US" sz="1800" dirty="0"/>
              <a:t>Which state has the maximum alcoholic (ABV) beer? Which state has the most bitter (IBU) beer? </a:t>
            </a:r>
            <a:endParaRPr lang="en-US" sz="1800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maxABV</a:t>
            </a:r>
            <a:r>
              <a:rPr lang="en-US" dirty="0"/>
              <a:t> &lt;- </a:t>
            </a:r>
            <a:r>
              <a:rPr lang="en-US" dirty="0" err="1"/>
              <a:t>beersnbrew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</a:t>
            </a:r>
            <a:r>
              <a:rPr lang="en-US" dirty="0" err="1"/>
              <a:t>beersnbrew$ABV</a:t>
            </a:r>
            <a:r>
              <a:rPr lang="en-US" dirty="0"/>
              <a:t>), 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"State with maximum alcoholic (ABV) beer ” = “CO”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maxIBU</a:t>
            </a:r>
            <a:r>
              <a:rPr lang="en-US" dirty="0"/>
              <a:t> &lt;- </a:t>
            </a:r>
            <a:r>
              <a:rPr lang="en-US" dirty="0" err="1"/>
              <a:t>beersnbrew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</a:t>
            </a:r>
            <a:r>
              <a:rPr lang="en-US" dirty="0" err="1"/>
              <a:t>beersnbrew$IBU</a:t>
            </a:r>
            <a:r>
              <a:rPr lang="en-US" dirty="0"/>
              <a:t>), ]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"State with the most bitter (IBU) beer ” = “OR”</a:t>
            </a:r>
          </a:p>
        </p:txBody>
      </p:sp>
    </p:spTree>
    <p:extLst>
      <p:ext uri="{BB962C8B-B14F-4D97-AF65-F5344CB8AC3E}">
        <p14:creationId xmlns:p14="http://schemas.microsoft.com/office/powerpoint/2010/main" val="1619392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6. </a:t>
            </a:r>
            <a:r>
              <a:rPr lang="en-US" sz="1800" dirty="0"/>
              <a:t>Summary statistics for the ABV variable. </a:t>
            </a: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344554"/>
            <a:ext cx="10058400" cy="22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55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7. </a:t>
            </a:r>
            <a:r>
              <a:rPr lang="en-US" sz="1800" dirty="0"/>
              <a:t>Is there an apparent relationship between the bitterness of the beer and its alcoholic content? Draw a scatter plot. </a:t>
            </a: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903" y="2019302"/>
            <a:ext cx="3771567" cy="4051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6978" y="2120900"/>
            <a:ext cx="5601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beersnbrew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(x=IBU, y=ABV)) +</a:t>
            </a:r>
            <a:r>
              <a:rPr lang="en-US" dirty="0" err="1"/>
              <a:t>geom_point</a:t>
            </a:r>
            <a:r>
              <a:rPr lang="en-US" dirty="0"/>
              <a:t>(shape=18, color="blue")+</a:t>
            </a:r>
            <a:r>
              <a:rPr lang="en-US" dirty="0" err="1"/>
              <a:t>geom_smooth</a:t>
            </a:r>
            <a:r>
              <a:rPr lang="en-US" dirty="0"/>
              <a:t>(method=lm, se=FALSE, </a:t>
            </a:r>
            <a:r>
              <a:rPr lang="en-US" dirty="0" err="1"/>
              <a:t>linetype</a:t>
            </a:r>
            <a:r>
              <a:rPr lang="en-US" dirty="0"/>
              <a:t>="</a:t>
            </a:r>
            <a:r>
              <a:rPr lang="en-US" dirty="0" err="1"/>
              <a:t>dashed",color</a:t>
            </a:r>
            <a:r>
              <a:rPr lang="en-US" dirty="0"/>
              <a:t>="</a:t>
            </a:r>
            <a:r>
              <a:rPr lang="en-US" dirty="0" err="1"/>
              <a:t>darkred</a:t>
            </a:r>
            <a:r>
              <a:rPr lang="en-US" dirty="0"/>
              <a:t>")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2490" y="4075289"/>
            <a:ext cx="626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figure shows a fuzzy linear correlation with the</a:t>
            </a:r>
          </a:p>
          <a:p>
            <a:r>
              <a:rPr lang="en-US" dirty="0"/>
              <a:t>Coefficient correlation value as 0.4.</a:t>
            </a:r>
          </a:p>
          <a:p>
            <a:r>
              <a:rPr lang="en-US" dirty="0"/>
              <a:t>That proofs that there is a slight positive correlation </a:t>
            </a:r>
          </a:p>
          <a:p>
            <a:r>
              <a:rPr lang="en-US" dirty="0"/>
              <a:t>between the alcoholic content and bitterness.</a:t>
            </a:r>
          </a:p>
        </p:txBody>
      </p:sp>
    </p:spTree>
    <p:extLst>
      <p:ext uri="{BB962C8B-B14F-4D97-AF65-F5344CB8AC3E}">
        <p14:creationId xmlns:p14="http://schemas.microsoft.com/office/powerpoint/2010/main" val="2094985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Conclusion</a:t>
            </a:r>
            <a:br>
              <a:rPr lang="en-US" sz="1800" dirty="0"/>
            </a:b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Colorado has the highest number of breweries among all states followed by California, Michigan.</a:t>
            </a:r>
          </a:p>
          <a:p>
            <a:endParaRPr lang="en-US" dirty="0"/>
          </a:p>
          <a:p>
            <a:r>
              <a:rPr lang="en-US" dirty="0"/>
              <a:t>Portland has the highest number of breweries among all major US cities followed by Chicago, Seattle.</a:t>
            </a:r>
          </a:p>
          <a:p>
            <a:endParaRPr lang="en-US" dirty="0"/>
          </a:p>
          <a:p>
            <a:r>
              <a:rPr lang="en-US" dirty="0"/>
              <a:t>IPA is the most popular beer style in US.</a:t>
            </a:r>
          </a:p>
        </p:txBody>
      </p:sp>
    </p:spTree>
    <p:extLst>
      <p:ext uri="{BB962C8B-B14F-4D97-AF65-F5344CB8AC3E}">
        <p14:creationId xmlns:p14="http://schemas.microsoft.com/office/powerpoint/2010/main" val="194739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This presentation we will touch upon the following topics:</a:t>
            </a:r>
          </a:p>
          <a:p>
            <a:pPr lvl="2"/>
            <a:r>
              <a:rPr lang="en-US" dirty="0"/>
              <a:t>A general overview of the craft beer industry</a:t>
            </a:r>
          </a:p>
          <a:p>
            <a:pPr lvl="2"/>
            <a:r>
              <a:rPr lang="en-US" dirty="0"/>
              <a:t>A brief discussion of our data gathering and analysis</a:t>
            </a:r>
          </a:p>
          <a:p>
            <a:pPr lvl="2"/>
            <a:r>
              <a:rPr lang="en-US" dirty="0"/>
              <a:t>Discussion of best opportunities for a new brewery</a:t>
            </a:r>
          </a:p>
          <a:p>
            <a:pPr lvl="2"/>
            <a:r>
              <a:rPr lang="en-US" dirty="0"/>
              <a:t>An analysis of the craft beer data</a:t>
            </a:r>
          </a:p>
          <a:p>
            <a:pPr lvl="2"/>
            <a:r>
              <a:rPr lang="en-US" dirty="0"/>
              <a:t>Discussion of the beer options available</a:t>
            </a:r>
          </a:p>
          <a:p>
            <a:pPr lvl="2"/>
            <a:r>
              <a:rPr lang="en-US" dirty="0"/>
              <a:t>Conclusion with our recommendations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7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Craft Beer Industry</a:t>
            </a:r>
          </a:p>
        </p:txBody>
      </p:sp>
    </p:spTree>
    <p:extLst>
      <p:ext uri="{BB962C8B-B14F-4D97-AF65-F5344CB8AC3E}">
        <p14:creationId xmlns:p14="http://schemas.microsoft.com/office/powerpoint/2010/main" val="281364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AA4B0-28BC-4F7B-AB51-2EFBD9461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58" t="17561" r="20190" b="22439"/>
          <a:stretch/>
        </p:blipFill>
        <p:spPr>
          <a:xfrm>
            <a:off x="0" y="63405"/>
            <a:ext cx="8287603" cy="6605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C56E2-5CA0-463D-8E07-8F447F99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Craft Beer Industry is Gaining Larger Market Share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DECBA-C6C9-4569-82B4-0F7F5622F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While overall beer production is stagnant, craft beer grew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12.3% of volume sold was craft. An increase of 6.2%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21.8% of the dollar sales was craft. An increase of 10%.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average craft beer six pack sells for $25-$36. Far higher than the typical price for a national brewer’s products.</a:t>
            </a:r>
          </a:p>
        </p:txBody>
      </p:sp>
    </p:spTree>
    <p:extLst>
      <p:ext uri="{BB962C8B-B14F-4D97-AF65-F5344CB8AC3E}">
        <p14:creationId xmlns:p14="http://schemas.microsoft.com/office/powerpoint/2010/main" val="90486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C27861-F7A6-4434-814B-85F18ECE0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0" t="25467" r="19784" b="26829"/>
          <a:stretch/>
        </p:blipFill>
        <p:spPr>
          <a:xfrm>
            <a:off x="6096000" y="2449580"/>
            <a:ext cx="6256663" cy="389719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11D5E8F-C338-43C4-8C39-AD240F6E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8016"/>
            <a:ext cx="10058400" cy="338328"/>
          </a:xfrm>
        </p:spPr>
        <p:txBody>
          <a:bodyPr>
            <a:normAutofit/>
          </a:bodyPr>
          <a:lstStyle/>
          <a:p>
            <a:r>
              <a:rPr lang="en-US" sz="1800" dirty="0"/>
              <a:t>The Craft Beer Industry is Still Growing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29476E-56FA-4C99-9E2A-2A218F78D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66343"/>
            <a:ext cx="4754880" cy="2276857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After explosive growth the past few years, growth has slowed.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But there is still opportunity for a smart brewer.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Regional breweries make up approximately 71% of the craft beer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Microbreweries are gaining 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Regional Brewery: A brewery that produces over 15,000 barrels and produces beer in a traditional or non-mechanized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Microbrewery: produces less than 15,000 barrels and sells over 75% of its beer off-site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regional brewery is the goal but will need to start as a microbrewery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EFF8A-277F-49D3-8D3E-BE4D8FCC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150" y="6332871"/>
            <a:ext cx="2310050" cy="2782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ACD114-D9B4-4273-8DEB-7EAA7F906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75325"/>
            <a:ext cx="6323794" cy="260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4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Data Gathering</a:t>
            </a:r>
            <a:br>
              <a:rPr lang="en-US" sz="6600" dirty="0"/>
            </a:br>
            <a:r>
              <a:rPr lang="en-US" sz="6600" dirty="0"/>
              <a:t>&amp; Analysis</a:t>
            </a:r>
          </a:p>
        </p:txBody>
      </p:sp>
    </p:spTree>
    <p:extLst>
      <p:ext uri="{BB962C8B-B14F-4D97-AF65-F5344CB8AC3E}">
        <p14:creationId xmlns:p14="http://schemas.microsoft.com/office/powerpoint/2010/main" val="254346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were provided two data sets to begin</a:t>
            </a:r>
          </a:p>
          <a:p>
            <a:pPr lvl="1"/>
            <a:r>
              <a:rPr lang="en-US" dirty="0"/>
              <a:t>A list of successful craft breweries across the nation</a:t>
            </a:r>
          </a:p>
          <a:p>
            <a:pPr lvl="2"/>
            <a:r>
              <a:rPr lang="en-US" dirty="0"/>
              <a:t>By Brewery Name, City, and State</a:t>
            </a:r>
          </a:p>
          <a:p>
            <a:pPr lvl="1"/>
            <a:r>
              <a:rPr lang="en-US" dirty="0"/>
              <a:t>A list of the bottled products these breweries offer</a:t>
            </a:r>
          </a:p>
          <a:p>
            <a:pPr lvl="2"/>
            <a:r>
              <a:rPr lang="en-US" dirty="0"/>
              <a:t>With the ABV, IBU, Craft Style, and Bottled Ounces</a:t>
            </a:r>
          </a:p>
          <a:p>
            <a:r>
              <a:rPr lang="en-US" dirty="0"/>
              <a:t>To assist with this we supplemented additional information from varying sources</a:t>
            </a:r>
          </a:p>
          <a:p>
            <a:pPr lvl="1"/>
            <a:r>
              <a:rPr lang="en-US" sz="1500" dirty="0"/>
              <a:t>States GDP per Capita - Spreadsheet that list the GDP per capita of each of the states over the past 20 years. </a:t>
            </a:r>
          </a:p>
          <a:p>
            <a:pPr lvl="1"/>
            <a:r>
              <a:rPr lang="en-US" sz="1500" dirty="0"/>
              <a:t>Barrels Per Year By State - Lists the total craft beer output for each state. </a:t>
            </a:r>
          </a:p>
          <a:p>
            <a:pPr lvl="1"/>
            <a:r>
              <a:rPr lang="en-US" sz="1500" dirty="0"/>
              <a:t>Economic Impact - The economic impact the craft beer industry has listed by state in terms of labor, sales, and designated by number of adults over 21</a:t>
            </a:r>
          </a:p>
          <a:p>
            <a:pPr lvl="1"/>
            <a:r>
              <a:rPr lang="en-US" sz="1500" dirty="0"/>
              <a:t>Total Populations By State - A total of 2016 populations broken down by over and under 18 years of age. </a:t>
            </a:r>
          </a:p>
          <a:p>
            <a:pPr lvl="1"/>
            <a:endParaRPr lang="en-US" sz="1500" dirty="0"/>
          </a:p>
          <a:p>
            <a:pPr lvl="1"/>
            <a:r>
              <a:rPr lang="en-US" sz="1500" dirty="0"/>
              <a:t>Note: Each of these files source information can be found in our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23269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n-US" dirty="0"/>
              <a:t>We have cleaned, merged, and analyzed the data</a:t>
            </a:r>
          </a:p>
          <a:p>
            <a:pPr lvl="1"/>
            <a:r>
              <a:rPr lang="en-US" dirty="0"/>
              <a:t>Using R and a little Excel</a:t>
            </a:r>
          </a:p>
          <a:p>
            <a:r>
              <a:rPr lang="en-US" dirty="0"/>
              <a:t>We have placed this all onto GitHub for you to view</a:t>
            </a:r>
          </a:p>
          <a:p>
            <a:r>
              <a:rPr lang="en-US" dirty="0"/>
              <a:t>We have answered seven basic questions regarding the information</a:t>
            </a:r>
          </a:p>
          <a:p>
            <a:pPr lvl="1"/>
            <a:r>
              <a:rPr lang="en-US" dirty="0"/>
              <a:t>This will be key to assisting you with your request</a:t>
            </a:r>
          </a:p>
          <a:p>
            <a:pPr lvl="1"/>
            <a:r>
              <a:rPr lang="en-US" dirty="0"/>
              <a:t>The data will lead us to the answers</a:t>
            </a:r>
          </a:p>
        </p:txBody>
      </p:sp>
    </p:spTree>
    <p:extLst>
      <p:ext uri="{BB962C8B-B14F-4D97-AF65-F5344CB8AC3E}">
        <p14:creationId xmlns:p14="http://schemas.microsoft.com/office/powerpoint/2010/main" val="38094805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493</TotalTime>
  <Words>1472</Words>
  <Application>Microsoft Office PowerPoint</Application>
  <PresentationFormat>Widescreen</PresentationFormat>
  <Paragraphs>338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Georgia</vt:lpstr>
      <vt:lpstr>Rockwell Extra Bold</vt:lpstr>
      <vt:lpstr>Trebuchet MS</vt:lpstr>
      <vt:lpstr>Wingdings</vt:lpstr>
      <vt:lpstr>Wood Type</vt:lpstr>
      <vt:lpstr>Craft Brewery Presentation</vt:lpstr>
      <vt:lpstr>Goals for this Presentation</vt:lpstr>
      <vt:lpstr>Overview</vt:lpstr>
      <vt:lpstr>Craft Beer Industry</vt:lpstr>
      <vt:lpstr>The Craft Beer Industry is Gaining Larger Market Share</vt:lpstr>
      <vt:lpstr>The Craft Beer Industry is Still Growing</vt:lpstr>
      <vt:lpstr>Data Gathering &amp; Analysis</vt:lpstr>
      <vt:lpstr>Data Used</vt:lpstr>
      <vt:lpstr>Our Analysis</vt:lpstr>
      <vt:lpstr>Best Opportunities for a New Craft Brewery</vt:lpstr>
      <vt:lpstr>What we are looking for</vt:lpstr>
      <vt:lpstr>Question 1: Number of Breweries  Per State</vt:lpstr>
      <vt:lpstr>Craft Breweries by State in Visual Form</vt:lpstr>
      <vt:lpstr>Brewery Analysis</vt:lpstr>
      <vt:lpstr>Bar Chart of Net Percentage</vt:lpstr>
      <vt:lpstr>Graph of Net Percentage and Conclusion</vt:lpstr>
      <vt:lpstr>2. Merge beer data with the breweries data.  Print the first 6 observations and the last six observations to check the merged file.  </vt:lpstr>
      <vt:lpstr>3. Report the number of NA's in each column.    </vt:lpstr>
      <vt:lpstr>4. Compute the median alcohol content and international bitterness unit for each state. Plot a bar chart to compare.  </vt:lpstr>
      <vt:lpstr>5. Which state has the maximum alcoholic (ABV) beer? Which state has the most bitter (IBU) beer? </vt:lpstr>
      <vt:lpstr>6. Summary statistics for the ABV variable.   </vt:lpstr>
      <vt:lpstr>7. Is there an apparent relationship between the bitterness of the beer and its alcoholic content? Draw a scatter plot.   </vt:lpstr>
      <vt:lpstr>Conclusion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</dc:creator>
  <cp:lastModifiedBy>Bruce</cp:lastModifiedBy>
  <cp:revision>46</cp:revision>
  <dcterms:created xsi:type="dcterms:W3CDTF">2018-02-15T02:54:40Z</dcterms:created>
  <dcterms:modified xsi:type="dcterms:W3CDTF">2018-02-26T03:28:35Z</dcterms:modified>
</cp:coreProperties>
</file>